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1" r:id="rId2"/>
  </p:sldMasterIdLst>
  <p:notesMasterIdLst>
    <p:notesMasterId r:id="rId13"/>
  </p:notesMasterIdLst>
  <p:handoutMasterIdLst>
    <p:handoutMasterId r:id="rId14"/>
  </p:handoutMasterIdLst>
  <p:sldIdLst>
    <p:sldId id="313" r:id="rId3"/>
    <p:sldId id="316" r:id="rId4"/>
    <p:sldId id="321" r:id="rId5"/>
    <p:sldId id="322" r:id="rId6"/>
    <p:sldId id="323" r:id="rId7"/>
    <p:sldId id="312" r:id="rId8"/>
    <p:sldId id="300" r:id="rId9"/>
    <p:sldId id="303" r:id="rId10"/>
    <p:sldId id="301" r:id="rId11"/>
    <p:sldId id="319" r:id="rId12"/>
  </p:sldIdLst>
  <p:sldSz cx="13003213" cy="9756775"/>
  <p:notesSz cx="7010400" cy="9296400"/>
  <p:defaultTextStyle>
    <a:defPPr>
      <a:defRPr lang="en-US"/>
    </a:defPPr>
    <a:lvl1pPr algn="l" defTabSz="647700" rtl="0" fontAlgn="base">
      <a:spcBef>
        <a:spcPct val="0"/>
      </a:spcBef>
      <a:spcAft>
        <a:spcPct val="0"/>
      </a:spcAft>
      <a:defRPr sz="26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1pPr>
    <a:lvl2pPr marL="647700" indent="-190500" algn="l" defTabSz="647700" rtl="0" fontAlgn="base">
      <a:spcBef>
        <a:spcPct val="0"/>
      </a:spcBef>
      <a:spcAft>
        <a:spcPct val="0"/>
      </a:spcAft>
      <a:defRPr sz="26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2pPr>
    <a:lvl3pPr marL="1298575" indent="-384175" algn="l" defTabSz="647700" rtl="0" fontAlgn="base">
      <a:spcBef>
        <a:spcPct val="0"/>
      </a:spcBef>
      <a:spcAft>
        <a:spcPct val="0"/>
      </a:spcAft>
      <a:defRPr sz="26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3pPr>
    <a:lvl4pPr marL="1947863" indent="-576263" algn="l" defTabSz="647700" rtl="0" fontAlgn="base">
      <a:spcBef>
        <a:spcPct val="0"/>
      </a:spcBef>
      <a:spcAft>
        <a:spcPct val="0"/>
      </a:spcAft>
      <a:defRPr sz="26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4pPr>
    <a:lvl5pPr marL="2597150" indent="-769938" algn="l" defTabSz="647700" rtl="0" fontAlgn="base">
      <a:spcBef>
        <a:spcPct val="0"/>
      </a:spcBef>
      <a:spcAft>
        <a:spcPct val="0"/>
      </a:spcAft>
      <a:defRPr sz="26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5pPr>
    <a:lvl6pPr marL="2286000" algn="l" defTabSz="914400" rtl="0" eaLnBrk="1" latinLnBrk="0" hangingPunct="1">
      <a:defRPr sz="26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6pPr>
    <a:lvl7pPr marL="2743200" algn="l" defTabSz="914400" rtl="0" eaLnBrk="1" latinLnBrk="0" hangingPunct="1">
      <a:defRPr sz="26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7pPr>
    <a:lvl8pPr marL="3200400" algn="l" defTabSz="914400" rtl="0" eaLnBrk="1" latinLnBrk="0" hangingPunct="1">
      <a:defRPr sz="26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8pPr>
    <a:lvl9pPr marL="3657600" algn="l" defTabSz="914400" rtl="0" eaLnBrk="1" latinLnBrk="0" hangingPunct="1">
      <a:defRPr sz="26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notes"/>
  <p:clrMru>
    <a:srgbClr val="CCFF99"/>
    <a:srgbClr val="FFFF99"/>
    <a:srgbClr val="CCFF66"/>
    <a:srgbClr val="FFFFFF"/>
    <a:srgbClr val="336699"/>
    <a:srgbClr val="0033CC"/>
    <a:srgbClr val="6699FF"/>
    <a:srgbClr val="3333C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274" autoAdjust="0"/>
    <p:restoredTop sz="93449" autoAdjust="0"/>
  </p:normalViewPr>
  <p:slideViewPr>
    <p:cSldViewPr snapToGrid="0" snapToObjects="1">
      <p:cViewPr>
        <p:scale>
          <a:sx n="48" d="100"/>
          <a:sy n="48" d="100"/>
        </p:scale>
        <p:origin x="-372" y="12"/>
      </p:cViewPr>
      <p:guideLst>
        <p:guide orient="horz" pos="3073"/>
        <p:guide pos="409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68" d="100"/>
          <a:sy n="68" d="100"/>
        </p:scale>
        <p:origin x="-2488" y="-104"/>
      </p:cViewPr>
      <p:guideLst>
        <p:guide orient="horz" pos="2928"/>
        <p:guide pos="2208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3550"/>
          </a:xfrm>
          <a:prstGeom prst="rect">
            <a:avLst/>
          </a:prstGeom>
        </p:spPr>
        <p:txBody>
          <a:bodyPr vert="horz" lIns="93158" tIns="46580" rIns="93158" bIns="46580" rtlCol="0"/>
          <a:lstStyle>
            <a:lvl1pPr algn="l" defTabSz="662495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3550"/>
          </a:xfrm>
          <a:prstGeom prst="rect">
            <a:avLst/>
          </a:prstGeom>
        </p:spPr>
        <p:txBody>
          <a:bodyPr vert="horz" wrap="square" lIns="93158" tIns="46580" rIns="93158" bIns="46580" numCol="1" anchor="t" anchorCtr="0" compatLnSpc="1">
            <a:prstTxWarp prst="textNoShape">
              <a:avLst/>
            </a:prstTxWarp>
          </a:bodyPr>
          <a:lstStyle>
            <a:lvl1pPr algn="r" defTabSz="662476">
              <a:defRPr sz="1300">
                <a:latin typeface="Calibri" pitchFamily="34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FC5CE2A9-25BC-4F5C-BCA4-8BA65B5A5687}" type="datetime1">
              <a:rPr lang="en-US"/>
              <a:pPr>
                <a:defRPr/>
              </a:pPr>
              <a:t>9/12/2011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31263"/>
            <a:ext cx="3038475" cy="463550"/>
          </a:xfrm>
          <a:prstGeom prst="rect">
            <a:avLst/>
          </a:prstGeom>
        </p:spPr>
        <p:txBody>
          <a:bodyPr vert="horz" lIns="93158" tIns="46580" rIns="93158" bIns="46580" rtlCol="0" anchor="b"/>
          <a:lstStyle>
            <a:lvl1pPr algn="l" defTabSz="662495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31263"/>
            <a:ext cx="3038475" cy="463550"/>
          </a:xfrm>
          <a:prstGeom prst="rect">
            <a:avLst/>
          </a:prstGeom>
        </p:spPr>
        <p:txBody>
          <a:bodyPr vert="horz" wrap="square" lIns="93158" tIns="46580" rIns="93158" bIns="46580" numCol="1" anchor="b" anchorCtr="0" compatLnSpc="1">
            <a:prstTxWarp prst="textNoShape">
              <a:avLst/>
            </a:prstTxWarp>
          </a:bodyPr>
          <a:lstStyle>
            <a:lvl1pPr algn="r" defTabSz="662476">
              <a:defRPr sz="1300">
                <a:latin typeface="Calibri" pitchFamily="34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B3E22601-3E3D-465D-AB8F-AC026A9015A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3550"/>
          </a:xfrm>
          <a:prstGeom prst="rect">
            <a:avLst/>
          </a:prstGeom>
        </p:spPr>
        <p:txBody>
          <a:bodyPr vert="horz" lIns="93158" tIns="46580" rIns="93158" bIns="46580" rtlCol="0"/>
          <a:lstStyle>
            <a:lvl1pPr algn="l" defTabSz="662495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3550"/>
          </a:xfrm>
          <a:prstGeom prst="rect">
            <a:avLst/>
          </a:prstGeom>
        </p:spPr>
        <p:txBody>
          <a:bodyPr vert="horz" wrap="square" lIns="93158" tIns="46580" rIns="93158" bIns="46580" numCol="1" anchor="t" anchorCtr="0" compatLnSpc="1">
            <a:prstTxWarp prst="textNoShape">
              <a:avLst/>
            </a:prstTxWarp>
          </a:bodyPr>
          <a:lstStyle>
            <a:lvl1pPr algn="r" defTabSz="662476">
              <a:defRPr sz="1300">
                <a:latin typeface="Calibri" pitchFamily="34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FD7F53B4-C32F-410E-ABA5-5E1BEFEA9443}" type="datetime1">
              <a:rPr lang="en-US"/>
              <a:pPr>
                <a:defRPr/>
              </a:pPr>
              <a:t>9/12/2011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2688" y="698500"/>
            <a:ext cx="4645025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58" tIns="46580" rIns="93158" bIns="4658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16425"/>
            <a:ext cx="5607050" cy="4181475"/>
          </a:xfrm>
          <a:prstGeom prst="rect">
            <a:avLst/>
          </a:prstGeom>
        </p:spPr>
        <p:txBody>
          <a:bodyPr vert="horz" lIns="93158" tIns="46580" rIns="93158" bIns="4658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31263"/>
            <a:ext cx="3038475" cy="463550"/>
          </a:xfrm>
          <a:prstGeom prst="rect">
            <a:avLst/>
          </a:prstGeom>
        </p:spPr>
        <p:txBody>
          <a:bodyPr vert="horz" lIns="93158" tIns="46580" rIns="93158" bIns="46580" rtlCol="0" anchor="b"/>
          <a:lstStyle>
            <a:lvl1pPr algn="l" defTabSz="662495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8" y="8831263"/>
            <a:ext cx="3038475" cy="463550"/>
          </a:xfrm>
          <a:prstGeom prst="rect">
            <a:avLst/>
          </a:prstGeom>
        </p:spPr>
        <p:txBody>
          <a:bodyPr vert="horz" wrap="square" lIns="93158" tIns="46580" rIns="93158" bIns="46580" numCol="1" anchor="b" anchorCtr="0" compatLnSpc="1">
            <a:prstTxWarp prst="textNoShape">
              <a:avLst/>
            </a:prstTxWarp>
          </a:bodyPr>
          <a:lstStyle>
            <a:lvl1pPr algn="r" defTabSz="662476">
              <a:defRPr sz="1300">
                <a:latin typeface="Calibri" pitchFamily="34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557CDB9F-886A-4845-BFDE-45EBA2129EB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5613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ＭＳ Ｐゴシック" charset="-128"/>
        <a:cs typeface="ＭＳ Ｐゴシック" charset="-128"/>
      </a:defRPr>
    </a:lvl1pPr>
    <a:lvl2pPr marL="455613" algn="l" defTabSz="455613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ＭＳ Ｐゴシック" charset="-128"/>
        <a:cs typeface="ＭＳ Ｐゴシック"/>
      </a:defRPr>
    </a:lvl2pPr>
    <a:lvl3pPr marL="912813" algn="l" defTabSz="455613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ＭＳ Ｐゴシック" charset="-128"/>
        <a:cs typeface="ＭＳ Ｐゴシック"/>
      </a:defRPr>
    </a:lvl3pPr>
    <a:lvl4pPr marL="1370013" algn="l" defTabSz="455613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ＭＳ Ｐゴシック" charset="-128"/>
        <a:cs typeface="ＭＳ Ｐゴシック"/>
      </a:defRPr>
    </a:lvl4pPr>
    <a:lvl5pPr marL="1827213" algn="l" defTabSz="455613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ＭＳ Ｐゴシック" charset="-128"/>
        <a:cs typeface="ＭＳ Ｐゴシック"/>
      </a:defRPr>
    </a:lvl5pPr>
    <a:lvl6pPr marL="2284592" algn="l" defTabSz="45691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741515" algn="l" defTabSz="45691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3198430" algn="l" defTabSz="45691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655347" algn="l" defTabSz="45691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75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47500" lnSpcReduction="20000"/>
          </a:bodyPr>
          <a:lstStyle/>
          <a:p>
            <a:pPr marL="349250" lvl="1" indent="-349250" eaLnBrk="1" hangingPunct="1">
              <a:lnSpc>
                <a:spcPct val="90000"/>
              </a:lnSpc>
              <a:defRPr/>
            </a:pPr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Char char="•"/>
            </a:pPr>
            <a:endParaRPr lang="en-US" sz="1300" smtClean="0"/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defTabSz="661988"/>
            <a:fld id="{C874A274-43D5-49EA-97F7-85C7A123A256}" type="slidenum">
              <a:rPr lang="en-US" smtClean="0"/>
              <a:pPr defTabSz="661988"/>
              <a:t>4</a:t>
            </a:fld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lvl="1" defTabSz="931717">
              <a:defRPr/>
            </a:pPr>
            <a:r>
              <a:rPr lang="en-US" b="1" u="sng" dirty="0" smtClean="0"/>
              <a:t>Presenter Natalie Meeks</a:t>
            </a:r>
          </a:p>
          <a:p>
            <a:pPr marL="698788" lvl="1" indent="-232930">
              <a:defRPr/>
            </a:pPr>
            <a:endParaRPr lang="en-US" dirty="0" smtClean="0">
              <a:ea typeface="ＭＳ Ｐゴシック"/>
            </a:endParaRPr>
          </a:p>
          <a:p>
            <a:pPr marL="232930" lvl="2" indent="-232930">
              <a:buFont typeface="Arial" pitchFamily="34" charset="0"/>
              <a:buChar char="•"/>
              <a:tabLst>
                <a:tab pos="232930" algn="l"/>
              </a:tabLst>
              <a:defRPr/>
            </a:pPr>
            <a:r>
              <a:rPr lang="en-US" dirty="0" smtClean="0">
                <a:ea typeface="ＭＳ Ｐゴシック"/>
              </a:rPr>
              <a:t>Creates an efficient effective transit system that connect directly to the backbone of Orange County’s growing regional transit system including Metrolink and Amtrak as well as future rail systems. </a:t>
            </a:r>
          </a:p>
          <a:p>
            <a:pPr marL="232930" lvl="2" indent="-232930">
              <a:buFont typeface="Arial" pitchFamily="34" charset="0"/>
              <a:buChar char="•"/>
              <a:tabLst>
                <a:tab pos="232930" algn="l"/>
              </a:tabLst>
              <a:defRPr/>
            </a:pPr>
            <a:endParaRPr lang="en-US" dirty="0" smtClean="0">
              <a:ea typeface="ＭＳ Ｐゴシック"/>
            </a:endParaRPr>
          </a:p>
          <a:p>
            <a:pPr marL="232930" lvl="2" indent="-232930">
              <a:buFont typeface="Arial" pitchFamily="34" charset="0"/>
              <a:buChar char="•"/>
              <a:tabLst>
                <a:tab pos="232930" algn="l"/>
              </a:tabLst>
              <a:defRPr/>
            </a:pPr>
            <a:r>
              <a:rPr lang="en-US" dirty="0" smtClean="0">
                <a:ea typeface="ＭＳ Ｐゴシック"/>
              </a:rPr>
              <a:t>Provides the foundation for public transit within the urban community</a:t>
            </a:r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defTabSz="660400"/>
            <a:fld id="{E6D83E66-2A8B-40B2-963E-DEEAA1DDD43B}" type="slidenum">
              <a:rPr lang="en-US" smtClean="0"/>
              <a:pPr defTabSz="660400"/>
              <a:t>5</a:t>
            </a:fld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  <a:p>
            <a:endParaRPr lang="en-US" smtClean="0"/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defTabSz="661988"/>
            <a:fld id="{3EF9B377-7DF7-41C6-9717-DE8FB4E5604E}" type="slidenum">
              <a:rPr lang="en-US" smtClean="0"/>
              <a:pPr defTabSz="661988"/>
              <a:t>6</a:t>
            </a:fld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defTabSz="661988"/>
            <a:fld id="{0E84F621-CDFE-4769-A000-43AFBEEDEBDC}" type="slidenum">
              <a:rPr lang="en-US" smtClean="0"/>
              <a:pPr defTabSz="661988"/>
              <a:t>7</a:t>
            </a:fld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 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defTabSz="661988"/>
            <a:fld id="{69FB1921-ADDD-47F7-9BD6-E2E52A6F5B8B}" type="slidenum">
              <a:rPr lang="en-US" smtClean="0"/>
              <a:pPr defTabSz="661988"/>
              <a:t>8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5241" y="3030932"/>
            <a:ext cx="11052731" cy="209138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0482" y="5528839"/>
            <a:ext cx="9102249" cy="24933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98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997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496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995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49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992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5491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990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1ED34F-698E-46B8-A72A-69C661B3A94F}" type="datetime1">
              <a:rPr lang="en-US"/>
              <a:pPr>
                <a:defRPr/>
              </a:pPr>
              <a:t>9/12/2011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6FE346-8C50-4D66-9DBD-5422E113964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E97A52-40BF-4AC6-A368-0664D64BF9E0}" type="datetime1">
              <a:rPr lang="en-US"/>
              <a:pPr>
                <a:defRPr/>
              </a:pPr>
              <a:t>9/12/2011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058A63-DBAD-485F-910B-38185A2A52D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64" y="6269632"/>
            <a:ext cx="11052731" cy="1937804"/>
          </a:xfrm>
        </p:spPr>
        <p:txBody>
          <a:bodyPr anchor="t"/>
          <a:lstStyle>
            <a:lvl1pPr algn="l">
              <a:defRPr sz="57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64" y="4135338"/>
            <a:ext cx="11052731" cy="2134294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649877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2pPr>
            <a:lvl3pPr marL="129975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3pPr>
            <a:lvl4pPr marL="194962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59950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49377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899253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549127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199003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6F45E6-2B85-4D31-A694-153F839DAA19}" type="datetime1">
              <a:rPr lang="en-US"/>
              <a:pPr>
                <a:defRPr/>
              </a:pPr>
              <a:t>9/12/2011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D821F9-8DA0-4508-8B0D-AECEB95E7E8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25576" y="3238707"/>
            <a:ext cx="8210536" cy="9160528"/>
          </a:xfrm>
        </p:spPr>
        <p:txBody>
          <a:bodyPr/>
          <a:lstStyle>
            <a:lvl1pPr>
              <a:defRPr sz="4000"/>
            </a:lvl1pPr>
            <a:lvl2pPr>
              <a:defRPr sz="3400"/>
            </a:lvl2pPr>
            <a:lvl3pPr>
              <a:defRPr sz="28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352840" y="3238707"/>
            <a:ext cx="8212793" cy="9160528"/>
          </a:xfrm>
        </p:spPr>
        <p:txBody>
          <a:bodyPr/>
          <a:lstStyle>
            <a:lvl1pPr>
              <a:defRPr sz="4000"/>
            </a:lvl1pPr>
            <a:lvl2pPr>
              <a:defRPr sz="3400"/>
            </a:lvl2pPr>
            <a:lvl3pPr>
              <a:defRPr sz="28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41A4F-6EA0-43D6-AB12-71BDB77B126E}" type="datetime1">
              <a:rPr lang="en-US"/>
              <a:pPr>
                <a:defRPr/>
              </a:pPr>
              <a:t>9/12/2011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1BEAFB-DA70-43E6-A909-54333AF53C3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161" y="390723"/>
            <a:ext cx="11702892" cy="1626129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161" y="2183982"/>
            <a:ext cx="5745344" cy="910180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49877" indent="0">
              <a:buNone/>
              <a:defRPr sz="2800" b="1"/>
            </a:lvl2pPr>
            <a:lvl3pPr marL="1299750" indent="0">
              <a:buNone/>
              <a:defRPr sz="2600" b="1"/>
            </a:lvl3pPr>
            <a:lvl4pPr marL="1949628" indent="0">
              <a:buNone/>
              <a:defRPr sz="2300" b="1"/>
            </a:lvl4pPr>
            <a:lvl5pPr marL="2599502" indent="0">
              <a:buNone/>
              <a:defRPr sz="2300" b="1"/>
            </a:lvl5pPr>
            <a:lvl6pPr marL="3249377" indent="0">
              <a:buNone/>
              <a:defRPr sz="2300" b="1"/>
            </a:lvl6pPr>
            <a:lvl7pPr marL="3899253" indent="0">
              <a:buNone/>
              <a:defRPr sz="2300" b="1"/>
            </a:lvl7pPr>
            <a:lvl8pPr marL="4549127" indent="0">
              <a:buNone/>
              <a:defRPr sz="2300" b="1"/>
            </a:lvl8pPr>
            <a:lvl9pPr marL="5199003" indent="0">
              <a:buNone/>
              <a:defRPr sz="23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161" y="3094162"/>
            <a:ext cx="5745344" cy="5621439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459" y="2183982"/>
            <a:ext cx="5747601" cy="910180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49877" indent="0">
              <a:buNone/>
              <a:defRPr sz="2800" b="1"/>
            </a:lvl2pPr>
            <a:lvl3pPr marL="1299750" indent="0">
              <a:buNone/>
              <a:defRPr sz="2600" b="1"/>
            </a:lvl3pPr>
            <a:lvl4pPr marL="1949628" indent="0">
              <a:buNone/>
              <a:defRPr sz="2300" b="1"/>
            </a:lvl4pPr>
            <a:lvl5pPr marL="2599502" indent="0">
              <a:buNone/>
              <a:defRPr sz="2300" b="1"/>
            </a:lvl5pPr>
            <a:lvl6pPr marL="3249377" indent="0">
              <a:buNone/>
              <a:defRPr sz="2300" b="1"/>
            </a:lvl6pPr>
            <a:lvl7pPr marL="3899253" indent="0">
              <a:buNone/>
              <a:defRPr sz="2300" b="1"/>
            </a:lvl7pPr>
            <a:lvl8pPr marL="4549127" indent="0">
              <a:buNone/>
              <a:defRPr sz="2300" b="1"/>
            </a:lvl8pPr>
            <a:lvl9pPr marL="5199003" indent="0">
              <a:buNone/>
              <a:defRPr sz="23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459" y="3094162"/>
            <a:ext cx="5747601" cy="5621439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14209D-01F5-44C9-AE89-71F514D2BCC6}" type="datetime1">
              <a:rPr lang="en-US"/>
              <a:pPr>
                <a:defRPr/>
              </a:pPr>
              <a:t>9/12/2011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093AFB-BE02-4E31-81C2-525FEFA37DF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B9279-165B-4EB3-80D3-42A71BAA179D}" type="datetime1">
              <a:rPr lang="en-US"/>
              <a:pPr>
                <a:defRPr/>
              </a:pPr>
              <a:t>9/12/2011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380695-7D06-435E-B1DC-81A8CB1D833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0D6B1E-4AD4-40DD-9865-0D6CE9C9EB20}" type="datetime1">
              <a:rPr lang="en-US"/>
              <a:pPr>
                <a:defRPr/>
              </a:pPr>
              <a:t>9/12/2011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B565D5-1FFA-4EBC-A435-704EA9A9B47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169" y="388464"/>
            <a:ext cx="4277967" cy="1653231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3895" y="388472"/>
            <a:ext cx="7269157" cy="8327137"/>
          </a:xfrm>
        </p:spPr>
        <p:txBody>
          <a:bodyPr/>
          <a:lstStyle>
            <a:lvl1pPr>
              <a:defRPr sz="4600"/>
            </a:lvl1pPr>
            <a:lvl2pPr>
              <a:defRPr sz="4000"/>
            </a:lvl2pPr>
            <a:lvl3pPr>
              <a:defRPr sz="34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169" y="2041696"/>
            <a:ext cx="4277967" cy="6673906"/>
          </a:xfrm>
        </p:spPr>
        <p:txBody>
          <a:bodyPr/>
          <a:lstStyle>
            <a:lvl1pPr marL="0" indent="0">
              <a:buNone/>
              <a:defRPr sz="2000"/>
            </a:lvl1pPr>
            <a:lvl2pPr marL="649877" indent="0">
              <a:buNone/>
              <a:defRPr sz="1700"/>
            </a:lvl2pPr>
            <a:lvl3pPr marL="1299750" indent="0">
              <a:buNone/>
              <a:defRPr sz="1400"/>
            </a:lvl3pPr>
            <a:lvl4pPr marL="1949628" indent="0">
              <a:buNone/>
              <a:defRPr sz="1300"/>
            </a:lvl4pPr>
            <a:lvl5pPr marL="2599502" indent="0">
              <a:buNone/>
              <a:defRPr sz="1300"/>
            </a:lvl5pPr>
            <a:lvl6pPr marL="3249377" indent="0">
              <a:buNone/>
              <a:defRPr sz="1300"/>
            </a:lvl6pPr>
            <a:lvl7pPr marL="3899253" indent="0">
              <a:buNone/>
              <a:defRPr sz="1300"/>
            </a:lvl7pPr>
            <a:lvl8pPr marL="4549127" indent="0">
              <a:buNone/>
              <a:defRPr sz="1300"/>
            </a:lvl8pPr>
            <a:lvl9pPr marL="5199003" indent="0">
              <a:buNone/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32DCE-91DF-4412-81AF-F5D4AC0C5039}" type="datetime1">
              <a:rPr lang="en-US"/>
              <a:pPr>
                <a:defRPr/>
              </a:pPr>
              <a:t>9/12/2011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A18EA-4A3E-40EF-898D-8896955B961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8721" y="6829742"/>
            <a:ext cx="7801928" cy="806290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8721" y="871786"/>
            <a:ext cx="7801928" cy="5854065"/>
          </a:xfrm>
        </p:spPr>
        <p:txBody>
          <a:bodyPr rtlCol="0">
            <a:normAutofit/>
          </a:bodyPr>
          <a:lstStyle>
            <a:lvl1pPr marL="0" indent="0">
              <a:buNone/>
              <a:defRPr sz="4600"/>
            </a:lvl1pPr>
            <a:lvl2pPr marL="649877" indent="0">
              <a:buNone/>
              <a:defRPr sz="4000"/>
            </a:lvl2pPr>
            <a:lvl3pPr marL="1299750" indent="0">
              <a:buNone/>
              <a:defRPr sz="3400"/>
            </a:lvl3pPr>
            <a:lvl4pPr marL="1949628" indent="0">
              <a:buNone/>
              <a:defRPr sz="2800"/>
            </a:lvl4pPr>
            <a:lvl5pPr marL="2599502" indent="0">
              <a:buNone/>
              <a:defRPr sz="2800"/>
            </a:lvl5pPr>
            <a:lvl6pPr marL="3249377" indent="0">
              <a:buNone/>
              <a:defRPr sz="2800"/>
            </a:lvl6pPr>
            <a:lvl7pPr marL="3899253" indent="0">
              <a:buNone/>
              <a:defRPr sz="2800"/>
            </a:lvl7pPr>
            <a:lvl8pPr marL="4549127" indent="0">
              <a:buNone/>
              <a:defRPr sz="2800"/>
            </a:lvl8pPr>
            <a:lvl9pPr marL="5199003" indent="0">
              <a:buNone/>
              <a:defRPr sz="28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8721" y="7636032"/>
            <a:ext cx="7801928" cy="1145065"/>
          </a:xfrm>
        </p:spPr>
        <p:txBody>
          <a:bodyPr/>
          <a:lstStyle>
            <a:lvl1pPr marL="0" indent="0">
              <a:buNone/>
              <a:defRPr sz="2000"/>
            </a:lvl1pPr>
            <a:lvl2pPr marL="649877" indent="0">
              <a:buNone/>
              <a:defRPr sz="1700"/>
            </a:lvl2pPr>
            <a:lvl3pPr marL="1299750" indent="0">
              <a:buNone/>
              <a:defRPr sz="1400"/>
            </a:lvl3pPr>
            <a:lvl4pPr marL="1949628" indent="0">
              <a:buNone/>
              <a:defRPr sz="1300"/>
            </a:lvl4pPr>
            <a:lvl5pPr marL="2599502" indent="0">
              <a:buNone/>
              <a:defRPr sz="1300"/>
            </a:lvl5pPr>
            <a:lvl6pPr marL="3249377" indent="0">
              <a:buNone/>
              <a:defRPr sz="1300"/>
            </a:lvl6pPr>
            <a:lvl7pPr marL="3899253" indent="0">
              <a:buNone/>
              <a:defRPr sz="1300"/>
            </a:lvl7pPr>
            <a:lvl8pPr marL="4549127" indent="0">
              <a:buNone/>
              <a:defRPr sz="1300"/>
            </a:lvl8pPr>
            <a:lvl9pPr marL="5199003" indent="0">
              <a:buNone/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ED4D05-E61C-4123-8332-A555F188FF19}" type="datetime1">
              <a:rPr lang="en-US"/>
              <a:pPr>
                <a:defRPr/>
              </a:pPr>
              <a:t>9/12/2011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0AEE90-1F03-4C87-A9BC-FC50D8CC658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2132C-CB5B-4AE1-B248-D12048F4A1CA}" type="datetime1">
              <a:rPr lang="en-US"/>
              <a:pPr>
                <a:defRPr/>
              </a:pPr>
              <a:t>9/12/2011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D786D9-7A1F-474E-A181-0BBF68B8150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3407315" y="555594"/>
            <a:ext cx="4158319" cy="1184364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25576" y="555594"/>
            <a:ext cx="12265010" cy="1184364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089AA9-10F8-4088-AFD6-0347C2864FAA}" type="datetime1">
              <a:rPr lang="en-US"/>
              <a:pPr>
                <a:defRPr/>
              </a:pPr>
              <a:t>9/12/2011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5E7AFE-CD21-43B8-B83B-2A43D030C63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5241" y="3030932"/>
            <a:ext cx="11052731" cy="209138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0482" y="5528839"/>
            <a:ext cx="9102249" cy="2493398"/>
          </a:xfrm>
        </p:spPr>
        <p:txBody>
          <a:bodyPr/>
          <a:lstStyle>
            <a:lvl1pPr marL="0" indent="0" algn="ctr">
              <a:buNone/>
              <a:defRPr/>
            </a:lvl1pPr>
            <a:lvl2pPr marL="649877" indent="0" algn="ctr">
              <a:buNone/>
              <a:defRPr/>
            </a:lvl2pPr>
            <a:lvl3pPr marL="1299750" indent="0" algn="ctr">
              <a:buNone/>
              <a:defRPr/>
            </a:lvl3pPr>
            <a:lvl4pPr marL="1949628" indent="0" algn="ctr">
              <a:buNone/>
              <a:defRPr/>
            </a:lvl4pPr>
            <a:lvl5pPr marL="2599502" indent="0" algn="ctr">
              <a:buNone/>
              <a:defRPr/>
            </a:lvl5pPr>
            <a:lvl6pPr marL="3249377" indent="0" algn="ctr">
              <a:buNone/>
              <a:defRPr/>
            </a:lvl6pPr>
            <a:lvl7pPr marL="3899253" indent="0" algn="ctr">
              <a:buNone/>
              <a:defRPr/>
            </a:lvl7pPr>
            <a:lvl8pPr marL="4549127" indent="0" algn="ctr">
              <a:buNone/>
              <a:defRPr/>
            </a:lvl8pPr>
            <a:lvl9pPr marL="5199003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E2D15B-2D7D-4F1E-92B8-2C5012995178}" type="datetime1">
              <a:rPr lang="en-US"/>
              <a:pPr>
                <a:defRPr/>
              </a:pPr>
              <a:t>9/12/2011</a:t>
            </a:fld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DF9CEB-4D80-4426-8C62-69D034558CF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>
    <p:wipe dir="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DA2C1C-5959-4603-B535-8A2A629C0552}" type="datetime1">
              <a:rPr lang="en-US"/>
              <a:pPr>
                <a:defRPr/>
              </a:pPr>
              <a:t>9/12/2011</a:t>
            </a:fld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4B605B-3C11-4FD3-83AB-32A85DB7E85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>
    <p:wipe dir="d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64" y="6269632"/>
            <a:ext cx="11052731" cy="1937804"/>
          </a:xfrm>
        </p:spPr>
        <p:txBody>
          <a:bodyPr anchor="t"/>
          <a:lstStyle>
            <a:lvl1pPr algn="l">
              <a:defRPr sz="57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64" y="4135338"/>
            <a:ext cx="11052731" cy="2134294"/>
          </a:xfrm>
        </p:spPr>
        <p:txBody>
          <a:bodyPr anchor="b"/>
          <a:lstStyle>
            <a:lvl1pPr marL="0" indent="0">
              <a:buNone/>
              <a:defRPr sz="2800"/>
            </a:lvl1pPr>
            <a:lvl2pPr marL="649877" indent="0">
              <a:buNone/>
              <a:defRPr sz="2600"/>
            </a:lvl2pPr>
            <a:lvl3pPr marL="1299750" indent="0">
              <a:buNone/>
              <a:defRPr sz="2300"/>
            </a:lvl3pPr>
            <a:lvl4pPr marL="1949628" indent="0">
              <a:buNone/>
              <a:defRPr sz="2000"/>
            </a:lvl4pPr>
            <a:lvl5pPr marL="2599502" indent="0">
              <a:buNone/>
              <a:defRPr sz="2000"/>
            </a:lvl5pPr>
            <a:lvl6pPr marL="3249377" indent="0">
              <a:buNone/>
              <a:defRPr sz="2000"/>
            </a:lvl6pPr>
            <a:lvl7pPr marL="3899253" indent="0">
              <a:buNone/>
              <a:defRPr sz="2000"/>
            </a:lvl7pPr>
            <a:lvl8pPr marL="4549127" indent="0">
              <a:buNone/>
              <a:defRPr sz="2000"/>
            </a:lvl8pPr>
            <a:lvl9pPr marL="5199003" indent="0">
              <a:buNone/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1600FA-EF2A-422B-AB05-B03853F648B2}" type="datetime1">
              <a:rPr lang="en-US"/>
              <a:pPr>
                <a:defRPr/>
              </a:pPr>
              <a:t>9/12/2011</a:t>
            </a:fld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64DF38-8A38-464E-9C7C-696B016668A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>
    <p:wipe dir="d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503643" y="1562899"/>
            <a:ext cx="4515005" cy="6962995"/>
          </a:xfrm>
        </p:spPr>
        <p:txBody>
          <a:bodyPr/>
          <a:lstStyle>
            <a:lvl1pPr>
              <a:defRPr sz="4000"/>
            </a:lvl1pPr>
            <a:lvl2pPr>
              <a:defRPr sz="3400"/>
            </a:lvl2pPr>
            <a:lvl3pPr>
              <a:defRPr sz="28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35368" y="1562899"/>
            <a:ext cx="4515005" cy="6962995"/>
          </a:xfrm>
        </p:spPr>
        <p:txBody>
          <a:bodyPr/>
          <a:lstStyle>
            <a:lvl1pPr>
              <a:defRPr sz="4000"/>
            </a:lvl1pPr>
            <a:lvl2pPr>
              <a:defRPr sz="3400"/>
            </a:lvl2pPr>
            <a:lvl3pPr>
              <a:defRPr sz="28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995934-D6BC-4E57-A5D5-7BE232D85A5E}" type="datetime1">
              <a:rPr lang="en-US"/>
              <a:pPr>
                <a:defRPr/>
              </a:pPr>
              <a:t>9/12/2011</a:t>
            </a:fld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3F2C7F-2145-49BF-BE48-C2538D6F570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>
    <p:wipe dir="d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161" y="390723"/>
            <a:ext cx="11702892" cy="1626129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161" y="2183982"/>
            <a:ext cx="5745344" cy="910180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49877" indent="0">
              <a:buNone/>
              <a:defRPr sz="2800" b="1"/>
            </a:lvl2pPr>
            <a:lvl3pPr marL="1299750" indent="0">
              <a:buNone/>
              <a:defRPr sz="2600" b="1"/>
            </a:lvl3pPr>
            <a:lvl4pPr marL="1949628" indent="0">
              <a:buNone/>
              <a:defRPr sz="2300" b="1"/>
            </a:lvl4pPr>
            <a:lvl5pPr marL="2599502" indent="0">
              <a:buNone/>
              <a:defRPr sz="2300" b="1"/>
            </a:lvl5pPr>
            <a:lvl6pPr marL="3249377" indent="0">
              <a:buNone/>
              <a:defRPr sz="2300" b="1"/>
            </a:lvl6pPr>
            <a:lvl7pPr marL="3899253" indent="0">
              <a:buNone/>
              <a:defRPr sz="2300" b="1"/>
            </a:lvl7pPr>
            <a:lvl8pPr marL="4549127" indent="0">
              <a:buNone/>
              <a:defRPr sz="2300" b="1"/>
            </a:lvl8pPr>
            <a:lvl9pPr marL="5199003" indent="0">
              <a:buNone/>
              <a:defRPr sz="23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161" y="3094162"/>
            <a:ext cx="5745344" cy="5621439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459" y="2183982"/>
            <a:ext cx="5747601" cy="910180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49877" indent="0">
              <a:buNone/>
              <a:defRPr sz="2800" b="1"/>
            </a:lvl2pPr>
            <a:lvl3pPr marL="1299750" indent="0">
              <a:buNone/>
              <a:defRPr sz="2600" b="1"/>
            </a:lvl3pPr>
            <a:lvl4pPr marL="1949628" indent="0">
              <a:buNone/>
              <a:defRPr sz="2300" b="1"/>
            </a:lvl4pPr>
            <a:lvl5pPr marL="2599502" indent="0">
              <a:buNone/>
              <a:defRPr sz="2300" b="1"/>
            </a:lvl5pPr>
            <a:lvl6pPr marL="3249377" indent="0">
              <a:buNone/>
              <a:defRPr sz="2300" b="1"/>
            </a:lvl6pPr>
            <a:lvl7pPr marL="3899253" indent="0">
              <a:buNone/>
              <a:defRPr sz="2300" b="1"/>
            </a:lvl7pPr>
            <a:lvl8pPr marL="4549127" indent="0">
              <a:buNone/>
              <a:defRPr sz="2300" b="1"/>
            </a:lvl8pPr>
            <a:lvl9pPr marL="5199003" indent="0">
              <a:buNone/>
              <a:defRPr sz="23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459" y="3094162"/>
            <a:ext cx="5747601" cy="5621439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EDEA94-8A9A-4FB5-B741-0DF5FFA2FBD0}" type="datetime1">
              <a:rPr lang="en-US"/>
              <a:pPr>
                <a:defRPr/>
              </a:pPr>
              <a:t>9/12/2011</a:t>
            </a:fld>
            <a:endParaRPr 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6E40D3-0009-4239-A1F3-696C14C19C5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>
    <p:wipe dir="d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FD7A5E-8099-4680-8320-63EF8AF4C648}" type="datetime1">
              <a:rPr lang="en-US"/>
              <a:pPr>
                <a:defRPr/>
              </a:pPr>
              <a:t>9/12/2011</a:t>
            </a:fld>
            <a:endParaRPr 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832441-B5D6-4F1F-BF30-B124A7ABDCF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>
    <p:wipe dir="d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5947DE-F511-4C7E-8D6E-70371AB97B9D}" type="datetime1">
              <a:rPr lang="en-US"/>
              <a:pPr>
                <a:defRPr/>
              </a:pPr>
              <a:t>9/12/2011</a:t>
            </a:fld>
            <a:endParaRPr 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19FCDD-8092-4D9F-90F0-852211CB1FA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>
    <p:wipe dir="d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169" y="388464"/>
            <a:ext cx="4277967" cy="1653231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3895" y="388472"/>
            <a:ext cx="7269157" cy="8327137"/>
          </a:xfrm>
        </p:spPr>
        <p:txBody>
          <a:bodyPr/>
          <a:lstStyle>
            <a:lvl1pPr>
              <a:defRPr sz="4600"/>
            </a:lvl1pPr>
            <a:lvl2pPr>
              <a:defRPr sz="4000"/>
            </a:lvl2pPr>
            <a:lvl3pPr>
              <a:defRPr sz="34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169" y="2041696"/>
            <a:ext cx="4277967" cy="6673906"/>
          </a:xfrm>
        </p:spPr>
        <p:txBody>
          <a:bodyPr/>
          <a:lstStyle>
            <a:lvl1pPr marL="0" indent="0">
              <a:buNone/>
              <a:defRPr sz="2000"/>
            </a:lvl1pPr>
            <a:lvl2pPr marL="649877" indent="0">
              <a:buNone/>
              <a:defRPr sz="1700"/>
            </a:lvl2pPr>
            <a:lvl3pPr marL="1299750" indent="0">
              <a:buNone/>
              <a:defRPr sz="1400"/>
            </a:lvl3pPr>
            <a:lvl4pPr marL="1949628" indent="0">
              <a:buNone/>
              <a:defRPr sz="1300"/>
            </a:lvl4pPr>
            <a:lvl5pPr marL="2599502" indent="0">
              <a:buNone/>
              <a:defRPr sz="1300"/>
            </a:lvl5pPr>
            <a:lvl6pPr marL="3249377" indent="0">
              <a:buNone/>
              <a:defRPr sz="1300"/>
            </a:lvl6pPr>
            <a:lvl7pPr marL="3899253" indent="0">
              <a:buNone/>
              <a:defRPr sz="1300"/>
            </a:lvl7pPr>
            <a:lvl8pPr marL="4549127" indent="0">
              <a:buNone/>
              <a:defRPr sz="1300"/>
            </a:lvl8pPr>
            <a:lvl9pPr marL="5199003" indent="0">
              <a:buNone/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11A9BB-2918-4C57-AA5A-998C95A55F75}" type="datetime1">
              <a:rPr lang="en-US"/>
              <a:pPr>
                <a:defRPr/>
              </a:pPr>
              <a:t>9/12/2011</a:t>
            </a:fld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29E54A-59B2-4B53-85E5-3095B27F4AA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>
    <p:wipe dir="d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8721" y="6829742"/>
            <a:ext cx="7801928" cy="806290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8721" y="871786"/>
            <a:ext cx="7801928" cy="5854065"/>
          </a:xfrm>
        </p:spPr>
        <p:txBody>
          <a:bodyPr/>
          <a:lstStyle>
            <a:lvl1pPr marL="0" indent="0">
              <a:buNone/>
              <a:defRPr sz="4600"/>
            </a:lvl1pPr>
            <a:lvl2pPr marL="649877" indent="0">
              <a:buNone/>
              <a:defRPr sz="4000"/>
            </a:lvl2pPr>
            <a:lvl3pPr marL="1299750" indent="0">
              <a:buNone/>
              <a:defRPr sz="3400"/>
            </a:lvl3pPr>
            <a:lvl4pPr marL="1949628" indent="0">
              <a:buNone/>
              <a:defRPr sz="2800"/>
            </a:lvl4pPr>
            <a:lvl5pPr marL="2599502" indent="0">
              <a:buNone/>
              <a:defRPr sz="2800"/>
            </a:lvl5pPr>
            <a:lvl6pPr marL="3249377" indent="0">
              <a:buNone/>
              <a:defRPr sz="2800"/>
            </a:lvl6pPr>
            <a:lvl7pPr marL="3899253" indent="0">
              <a:buNone/>
              <a:defRPr sz="2800"/>
            </a:lvl7pPr>
            <a:lvl8pPr marL="4549127" indent="0">
              <a:buNone/>
              <a:defRPr sz="2800"/>
            </a:lvl8pPr>
            <a:lvl9pPr marL="5199003" indent="0">
              <a:buNone/>
              <a:defRPr sz="2800"/>
            </a:lvl9pPr>
          </a:lstStyle>
          <a:p>
            <a:pPr lvl="0"/>
            <a:r>
              <a:rPr lang="en-US" noProof="0" dirty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8721" y="7636032"/>
            <a:ext cx="7801928" cy="1145065"/>
          </a:xfrm>
        </p:spPr>
        <p:txBody>
          <a:bodyPr/>
          <a:lstStyle>
            <a:lvl1pPr marL="0" indent="0">
              <a:buNone/>
              <a:defRPr sz="2000"/>
            </a:lvl1pPr>
            <a:lvl2pPr marL="649877" indent="0">
              <a:buNone/>
              <a:defRPr sz="1700"/>
            </a:lvl2pPr>
            <a:lvl3pPr marL="1299750" indent="0">
              <a:buNone/>
              <a:defRPr sz="1400"/>
            </a:lvl3pPr>
            <a:lvl4pPr marL="1949628" indent="0">
              <a:buNone/>
              <a:defRPr sz="1300"/>
            </a:lvl4pPr>
            <a:lvl5pPr marL="2599502" indent="0">
              <a:buNone/>
              <a:defRPr sz="1300"/>
            </a:lvl5pPr>
            <a:lvl6pPr marL="3249377" indent="0">
              <a:buNone/>
              <a:defRPr sz="1300"/>
            </a:lvl6pPr>
            <a:lvl7pPr marL="3899253" indent="0">
              <a:buNone/>
              <a:defRPr sz="1300"/>
            </a:lvl7pPr>
            <a:lvl8pPr marL="4549127" indent="0">
              <a:buNone/>
              <a:defRPr sz="1300"/>
            </a:lvl8pPr>
            <a:lvl9pPr marL="5199003" indent="0">
              <a:buNone/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85E101-A055-4AB4-9E21-F3CD26D23016}" type="datetime1">
              <a:rPr lang="en-US"/>
              <a:pPr>
                <a:defRPr/>
              </a:pPr>
              <a:t>9/12/2011</a:t>
            </a:fld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8006F9-9954-41CA-BF96-183B5C6FE7E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>
    <p:wipe dir="d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0D59D6-B4C1-4FB2-9F2A-EF9AF4E2E899}" type="datetime1">
              <a:rPr lang="en-US"/>
              <a:pPr>
                <a:defRPr/>
              </a:pPr>
              <a:t>9/12/2011</a:t>
            </a:fld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194B72-A0F1-4679-A176-94AB020C56D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>
    <p:wipe dir="d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592201" y="2"/>
            <a:ext cx="2411012" cy="8525886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59163" y="2"/>
            <a:ext cx="7016317" cy="852588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3FB45E-0862-4808-B8A9-E75DAB79C606}" type="datetime1">
              <a:rPr lang="en-US"/>
              <a:pPr>
                <a:defRPr/>
              </a:pPr>
              <a:t>9/12/2011</a:t>
            </a:fld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2F9AB1-D78C-4395-96CA-31DF61C5F73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>
    <p:wipe dir="d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9163" y="0"/>
            <a:ext cx="9644050" cy="14093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503643" y="1562899"/>
            <a:ext cx="4515005" cy="696299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8235368" y="1562891"/>
            <a:ext cx="4515005" cy="33719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8235368" y="5151670"/>
            <a:ext cx="4515005" cy="337421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BDD04D-EE32-49A5-A86A-D89B2255ED17}" type="datetime1">
              <a:rPr lang="en-US"/>
              <a:pPr>
                <a:defRPr/>
              </a:pPr>
              <a:t>9/12/2011</a:t>
            </a:fld>
            <a:endParaRPr lang="en-US" dirty="0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876079-A6CD-420D-BB0D-D9F1D5B5E83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>
    <p:wipe dir="d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161" y="390723"/>
            <a:ext cx="11702892" cy="16261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50161" y="2276588"/>
            <a:ext cx="11702892" cy="6439021"/>
          </a:xfrm>
        </p:spPr>
        <p:txBody>
          <a:bodyPr/>
          <a:lstStyle/>
          <a:p>
            <a:pPr lvl="0"/>
            <a:r>
              <a:rPr lang="en-US" noProof="0" dirty="0" smtClean="0"/>
              <a:t>Click icon to add chart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50875" y="390525"/>
            <a:ext cx="11701463" cy="162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29974" tIns="64986" rIns="129974" bIns="6498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50875" y="2276475"/>
            <a:ext cx="11701463" cy="643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29974" tIns="64986" rIns="129974" bIns="6498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0875" y="9042400"/>
            <a:ext cx="3033713" cy="520700"/>
          </a:xfrm>
          <a:prstGeom prst="rect">
            <a:avLst/>
          </a:prstGeom>
        </p:spPr>
        <p:txBody>
          <a:bodyPr vert="horz" wrap="square" lIns="129974" tIns="64986" rIns="129974" bIns="64986" numCol="1" anchor="ctr" anchorCtr="0" compatLnSpc="1">
            <a:prstTxWarp prst="textNoShape">
              <a:avLst/>
            </a:prstTxWarp>
          </a:bodyPr>
          <a:lstStyle>
            <a:lvl1pPr defTabSz="648889">
              <a:defRPr sz="1700">
                <a:solidFill>
                  <a:srgbClr val="898989"/>
                </a:solidFill>
                <a:latin typeface="Calibri" pitchFamily="34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8818E7B7-E400-4D2C-ADEB-014219855B2D}" type="datetime1">
              <a:rPr lang="en-US"/>
              <a:pPr>
                <a:defRPr/>
              </a:pPr>
              <a:t>9/12/2011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443413" y="9042400"/>
            <a:ext cx="4116387" cy="520700"/>
          </a:xfrm>
          <a:prstGeom prst="rect">
            <a:avLst/>
          </a:prstGeom>
        </p:spPr>
        <p:txBody>
          <a:bodyPr vert="horz" wrap="square" lIns="129974" tIns="64986" rIns="129974" bIns="64986" numCol="1" anchor="ctr" anchorCtr="0" compatLnSpc="1">
            <a:prstTxWarp prst="textNoShape">
              <a:avLst/>
            </a:prstTxWarp>
          </a:bodyPr>
          <a:lstStyle>
            <a:lvl1pPr algn="ctr">
              <a:defRPr sz="1700">
                <a:solidFill>
                  <a:srgbClr val="898989"/>
                </a:solidFill>
                <a:latin typeface="Calibri" pitchFamily="34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18625" y="9042400"/>
            <a:ext cx="3033713" cy="520700"/>
          </a:xfrm>
          <a:prstGeom prst="rect">
            <a:avLst/>
          </a:prstGeom>
        </p:spPr>
        <p:txBody>
          <a:bodyPr vert="horz" wrap="square" lIns="129974" tIns="64986" rIns="129974" bIns="64986" numCol="1" anchor="ctr" anchorCtr="0" compatLnSpc="1">
            <a:prstTxWarp prst="textNoShape">
              <a:avLst/>
            </a:prstTxWarp>
          </a:bodyPr>
          <a:lstStyle>
            <a:lvl1pPr algn="r" defTabSz="648889">
              <a:defRPr sz="1700">
                <a:solidFill>
                  <a:srgbClr val="898989"/>
                </a:solidFill>
                <a:latin typeface="Calibri" pitchFamily="34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B38D81AA-74B3-4CAD-A444-4C3AF14E241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110" r:id="rId1"/>
    <p:sldLayoutId id="2147485111" r:id="rId2"/>
    <p:sldLayoutId id="2147485112" r:id="rId3"/>
    <p:sldLayoutId id="2147485113" r:id="rId4"/>
    <p:sldLayoutId id="2147485114" r:id="rId5"/>
    <p:sldLayoutId id="2147485115" r:id="rId6"/>
    <p:sldLayoutId id="2147485116" r:id="rId7"/>
    <p:sldLayoutId id="2147485117" r:id="rId8"/>
    <p:sldLayoutId id="2147485118" r:id="rId9"/>
    <p:sldLayoutId id="2147485119" r:id="rId10"/>
    <p:sldLayoutId id="2147485120" r:id="rId11"/>
  </p:sldLayoutIdLst>
  <p:txStyles>
    <p:titleStyle>
      <a:lvl1pPr algn="ctr" defTabSz="647700" rtl="0" eaLnBrk="0" fontAlgn="base" hangingPunct="0">
        <a:spcBef>
          <a:spcPct val="0"/>
        </a:spcBef>
        <a:spcAft>
          <a:spcPct val="0"/>
        </a:spcAft>
        <a:defRPr sz="6300" kern="1200">
          <a:solidFill>
            <a:schemeClr val="tx1"/>
          </a:solidFill>
          <a:latin typeface="+mj-lt"/>
          <a:ea typeface="ＭＳ Ｐゴシック" charset="-128"/>
          <a:cs typeface="ＭＳ Ｐゴシック" charset="-128"/>
        </a:defRPr>
      </a:lvl1pPr>
      <a:lvl2pPr algn="ctr" defTabSz="647700" rtl="0" eaLnBrk="0" fontAlgn="base" hangingPunct="0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pitchFamily="34" charset="0"/>
          <a:ea typeface="ＭＳ Ｐゴシック" charset="-128"/>
          <a:cs typeface="ＭＳ Ｐゴシック" charset="-128"/>
        </a:defRPr>
      </a:lvl2pPr>
      <a:lvl3pPr algn="ctr" defTabSz="647700" rtl="0" eaLnBrk="0" fontAlgn="base" hangingPunct="0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pitchFamily="34" charset="0"/>
          <a:ea typeface="ＭＳ Ｐゴシック" charset="-128"/>
          <a:cs typeface="ＭＳ Ｐゴシック" charset="-128"/>
        </a:defRPr>
      </a:lvl3pPr>
      <a:lvl4pPr algn="ctr" defTabSz="647700" rtl="0" eaLnBrk="0" fontAlgn="base" hangingPunct="0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pitchFamily="34" charset="0"/>
          <a:ea typeface="ＭＳ Ｐゴシック" charset="-128"/>
          <a:cs typeface="ＭＳ Ｐゴシック" charset="-128"/>
        </a:defRPr>
      </a:lvl4pPr>
      <a:lvl5pPr algn="ctr" defTabSz="647700" rtl="0" eaLnBrk="0" fontAlgn="base" hangingPunct="0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pitchFamily="34" charset="0"/>
          <a:ea typeface="ＭＳ Ｐゴシック" charset="-128"/>
          <a:cs typeface="ＭＳ Ｐゴシック" charset="-128"/>
        </a:defRPr>
      </a:lvl5pPr>
      <a:lvl6pPr marL="456918" algn="ctr" defTabSz="648889" rtl="0" fontAlgn="base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pitchFamily="34" charset="0"/>
        </a:defRPr>
      </a:lvl6pPr>
      <a:lvl7pPr marL="913838" algn="ctr" defTabSz="648889" rtl="0" fontAlgn="base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pitchFamily="34" charset="0"/>
        </a:defRPr>
      </a:lvl7pPr>
      <a:lvl8pPr marL="1370756" algn="ctr" defTabSz="648889" rtl="0" fontAlgn="base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pitchFamily="34" charset="0"/>
        </a:defRPr>
      </a:lvl8pPr>
      <a:lvl9pPr marL="1827675" algn="ctr" defTabSz="648889" rtl="0" fontAlgn="base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pitchFamily="34" charset="0"/>
        </a:defRPr>
      </a:lvl9pPr>
    </p:titleStyle>
    <p:bodyStyle>
      <a:lvl1pPr marL="485775" indent="-485775" algn="l" defTabSz="6477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4600" kern="1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1054100" indent="-404813" algn="l" defTabSz="6477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4000" kern="1200">
          <a:solidFill>
            <a:schemeClr val="tx1"/>
          </a:solidFill>
          <a:latin typeface="+mn-lt"/>
          <a:ea typeface="ＭＳ Ｐゴシック" charset="-128"/>
          <a:cs typeface="ＭＳ Ｐゴシック"/>
        </a:defRPr>
      </a:lvl2pPr>
      <a:lvl3pPr marL="1624013" indent="-322263" algn="l" defTabSz="6477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ＭＳ Ｐゴシック" charset="-128"/>
          <a:cs typeface="ＭＳ Ｐゴシック"/>
        </a:defRPr>
      </a:lvl3pPr>
      <a:lvl4pPr marL="2273300" indent="-322263" algn="l" defTabSz="6477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ＭＳ Ｐゴシック" charset="-128"/>
          <a:cs typeface="ＭＳ Ｐゴシック"/>
        </a:defRPr>
      </a:lvl4pPr>
      <a:lvl5pPr marL="2922588" indent="-322263" algn="l" defTabSz="6477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800" kern="1200">
          <a:solidFill>
            <a:schemeClr val="tx1"/>
          </a:solidFill>
          <a:latin typeface="+mn-lt"/>
          <a:ea typeface="ＭＳ Ｐゴシック" charset="-128"/>
          <a:cs typeface="ＭＳ Ｐゴシック"/>
        </a:defRPr>
      </a:lvl5pPr>
      <a:lvl6pPr marL="3574312" indent="-324939" algn="l" defTabSz="649877" rtl="0" eaLnBrk="1" latinLnBrk="0" hangingPunct="1">
        <a:spcBef>
          <a:spcPct val="20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224190" indent="-324939" algn="l" defTabSz="649877" rtl="0" eaLnBrk="1" latinLnBrk="0" hangingPunct="1">
        <a:spcBef>
          <a:spcPct val="20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874066" indent="-324939" algn="l" defTabSz="649877" rtl="0" eaLnBrk="1" latinLnBrk="0" hangingPunct="1">
        <a:spcBef>
          <a:spcPct val="20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523942" indent="-324939" algn="l" defTabSz="649877" rtl="0" eaLnBrk="1" latinLnBrk="0" hangingPunct="1">
        <a:spcBef>
          <a:spcPct val="20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49877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9877" algn="l" defTabSz="649877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99750" algn="l" defTabSz="649877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49628" algn="l" defTabSz="649877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599502" algn="l" defTabSz="649877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49377" algn="l" defTabSz="649877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99253" algn="l" defTabSz="649877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49127" algn="l" defTabSz="649877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199003" algn="l" defTabSz="649877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19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376613" y="9078913"/>
            <a:ext cx="3035300" cy="67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9974" tIns="64986" rIns="129974" bIns="64986" numCol="1" anchor="t" anchorCtr="0" compatLnSpc="1">
            <a:prstTxWarp prst="textNoShape">
              <a:avLst/>
            </a:prstTxWarp>
          </a:bodyPr>
          <a:lstStyle>
            <a:lvl1pPr defTabSz="648889">
              <a:defRPr sz="2000"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B7E61570-64A0-4A28-8BDD-F7C77E2D0FCB}" type="datetime1">
              <a:rPr lang="en-US"/>
              <a:pPr>
                <a:defRPr/>
              </a:pPr>
              <a:t>9/12/2011</a:t>
            </a:fld>
            <a:endParaRPr lang="en-US" dirty="0"/>
          </a:p>
        </p:txBody>
      </p:sp>
      <p:sp>
        <p:nvSpPr>
          <p:cNvPr id="14919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664325" y="9078913"/>
            <a:ext cx="4117975" cy="67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9974" tIns="64986" rIns="129974" bIns="64986" numCol="1" anchor="t" anchorCtr="0" compatLnSpc="1">
            <a:prstTxWarp prst="textNoShape">
              <a:avLst/>
            </a:prstTxWarp>
          </a:bodyPr>
          <a:lstStyle>
            <a:lvl1pPr algn="ctr" defTabSz="648889">
              <a:defRPr sz="2000" b="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919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106150" y="9078913"/>
            <a:ext cx="1897063" cy="67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9974" tIns="64986" rIns="129974" bIns="64986" numCol="1" anchor="t" anchorCtr="0" compatLnSpc="1">
            <a:prstTxWarp prst="textNoShape">
              <a:avLst/>
            </a:prstTxWarp>
          </a:bodyPr>
          <a:lstStyle>
            <a:lvl1pPr algn="r" defTabSz="648889">
              <a:defRPr sz="2000"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4DDC9D90-23A7-4C25-88C1-090F60398D6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2053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359150" y="0"/>
            <a:ext cx="9644063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29974" tIns="64986" rIns="129974" bIns="6498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03613" y="1562100"/>
            <a:ext cx="9247187" cy="696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29974" tIns="64986" rIns="129974" bIns="6498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pic>
        <p:nvPicPr>
          <p:cNvPr id="2055" name="Picture 16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0"/>
            <a:ext cx="3309938" cy="975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6" name="Line 17"/>
          <p:cNvSpPr>
            <a:spLocks noChangeShapeType="1"/>
          </p:cNvSpPr>
          <p:nvPr/>
        </p:nvSpPr>
        <p:spPr bwMode="auto">
          <a:xfrm>
            <a:off x="3287713" y="1390650"/>
            <a:ext cx="9715500" cy="36513"/>
          </a:xfrm>
          <a:prstGeom prst="line">
            <a:avLst/>
          </a:prstGeom>
          <a:noFill/>
          <a:ln w="28575">
            <a:solidFill>
              <a:schemeClr val="bg2"/>
            </a:solidFill>
            <a:round/>
            <a:headEnd/>
            <a:tailEnd/>
          </a:ln>
        </p:spPr>
        <p:txBody>
          <a:bodyPr lIns="129974" tIns="64986" rIns="129974" bIns="64986"/>
          <a:lstStyle/>
          <a:p>
            <a:pPr>
              <a:defRPr/>
            </a:pPr>
            <a:endParaRPr lang="en-US" dirty="0">
              <a:ea typeface="ＭＳ Ｐゴシック"/>
              <a:cs typeface="ＭＳ Ｐゴシック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121" r:id="rId1"/>
    <p:sldLayoutId id="2147485122" r:id="rId2"/>
    <p:sldLayoutId id="2147485123" r:id="rId3"/>
    <p:sldLayoutId id="2147485124" r:id="rId4"/>
    <p:sldLayoutId id="2147485125" r:id="rId5"/>
    <p:sldLayoutId id="2147485126" r:id="rId6"/>
    <p:sldLayoutId id="2147485127" r:id="rId7"/>
    <p:sldLayoutId id="2147485128" r:id="rId8"/>
    <p:sldLayoutId id="2147485129" r:id="rId9"/>
    <p:sldLayoutId id="2147485130" r:id="rId10"/>
    <p:sldLayoutId id="2147485131" r:id="rId11"/>
    <p:sldLayoutId id="2147485132" r:id="rId12"/>
    <p:sldLayoutId id="2147485133" r:id="rId13"/>
  </p:sldLayoutIdLst>
  <p:transition>
    <p:wipe dir="d"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5100">
          <a:solidFill>
            <a:srgbClr val="C0C0C0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100">
          <a:solidFill>
            <a:srgbClr val="C0C0C0"/>
          </a:solidFill>
          <a:latin typeface="Arial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100">
          <a:solidFill>
            <a:srgbClr val="C0C0C0"/>
          </a:solidFill>
          <a:latin typeface="Arial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100">
          <a:solidFill>
            <a:srgbClr val="C0C0C0"/>
          </a:solidFill>
          <a:latin typeface="Arial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100">
          <a:solidFill>
            <a:srgbClr val="C0C0C0"/>
          </a:solidFill>
          <a:latin typeface="Arial" charset="0"/>
          <a:ea typeface="ＭＳ Ｐゴシック" charset="-128"/>
          <a:cs typeface="ＭＳ Ｐゴシック" charset="-128"/>
        </a:defRPr>
      </a:lvl5pPr>
      <a:lvl6pPr marL="649877" algn="ctr" rtl="0" eaLnBrk="1" fontAlgn="base" hangingPunct="1">
        <a:spcBef>
          <a:spcPct val="0"/>
        </a:spcBef>
        <a:spcAft>
          <a:spcPct val="0"/>
        </a:spcAft>
        <a:defRPr sz="5100">
          <a:solidFill>
            <a:srgbClr val="C0C0C0"/>
          </a:solidFill>
          <a:latin typeface="Arial" charset="0"/>
        </a:defRPr>
      </a:lvl6pPr>
      <a:lvl7pPr marL="1299750" algn="ctr" rtl="0" eaLnBrk="1" fontAlgn="base" hangingPunct="1">
        <a:spcBef>
          <a:spcPct val="0"/>
        </a:spcBef>
        <a:spcAft>
          <a:spcPct val="0"/>
        </a:spcAft>
        <a:defRPr sz="5100">
          <a:solidFill>
            <a:srgbClr val="C0C0C0"/>
          </a:solidFill>
          <a:latin typeface="Arial" charset="0"/>
        </a:defRPr>
      </a:lvl7pPr>
      <a:lvl8pPr marL="1949628" algn="ctr" rtl="0" eaLnBrk="1" fontAlgn="base" hangingPunct="1">
        <a:spcBef>
          <a:spcPct val="0"/>
        </a:spcBef>
        <a:spcAft>
          <a:spcPct val="0"/>
        </a:spcAft>
        <a:defRPr sz="5100">
          <a:solidFill>
            <a:srgbClr val="C0C0C0"/>
          </a:solidFill>
          <a:latin typeface="Arial" charset="0"/>
        </a:defRPr>
      </a:lvl8pPr>
      <a:lvl9pPr marL="2599502" algn="ctr" rtl="0" eaLnBrk="1" fontAlgn="base" hangingPunct="1">
        <a:spcBef>
          <a:spcPct val="0"/>
        </a:spcBef>
        <a:spcAft>
          <a:spcPct val="0"/>
        </a:spcAft>
        <a:defRPr sz="5100">
          <a:solidFill>
            <a:srgbClr val="C0C0C0"/>
          </a:solidFill>
          <a:latin typeface="Arial" charset="0"/>
        </a:defRPr>
      </a:lvl9pPr>
    </p:titleStyle>
    <p:bodyStyle>
      <a:lvl1pPr marL="485775" indent="-485775" algn="l" rtl="0" eaLnBrk="0" fontAlgn="base" hangingPunct="0">
        <a:spcBef>
          <a:spcPct val="20000"/>
        </a:spcBef>
        <a:spcAft>
          <a:spcPct val="0"/>
        </a:spcAft>
        <a:buChar char="•"/>
        <a:defRPr sz="40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1054100" indent="-404813" algn="l" rtl="0" eaLnBrk="0" fontAlgn="base" hangingPunct="0">
        <a:spcBef>
          <a:spcPct val="20000"/>
        </a:spcBef>
        <a:spcAft>
          <a:spcPct val="0"/>
        </a:spcAft>
        <a:buChar char="–"/>
        <a:defRPr sz="3400">
          <a:solidFill>
            <a:schemeClr val="tx1"/>
          </a:solidFill>
          <a:latin typeface="+mn-lt"/>
          <a:ea typeface="ＭＳ Ｐゴシック" charset="-128"/>
          <a:cs typeface="ＭＳ Ｐゴシック"/>
        </a:defRPr>
      </a:lvl2pPr>
      <a:lvl3pPr marL="1624013" indent="-322263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ＭＳ Ｐゴシック" charset="-128"/>
          <a:cs typeface="ＭＳ Ｐゴシック"/>
        </a:defRPr>
      </a:lvl3pPr>
      <a:lvl4pPr marL="2273300" indent="-322263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ＭＳ Ｐゴシック" charset="-128"/>
          <a:cs typeface="ＭＳ Ｐゴシック"/>
        </a:defRPr>
      </a:lvl4pPr>
      <a:lvl5pPr marL="2922588" indent="-322263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ＭＳ Ｐゴシック" charset="-128"/>
          <a:cs typeface="ＭＳ Ｐゴシック"/>
        </a:defRPr>
      </a:lvl5pPr>
      <a:lvl6pPr marL="3574312" indent="-324939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6pPr>
      <a:lvl7pPr marL="4224190" indent="-324939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7pPr>
      <a:lvl8pPr marL="4874066" indent="-324939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8pPr>
      <a:lvl9pPr marL="5523942" indent="-324939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129975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9877" algn="l" defTabSz="129975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99750" algn="l" defTabSz="129975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49628" algn="l" defTabSz="129975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599502" algn="l" defTabSz="129975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49377" algn="l" defTabSz="129975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99253" algn="l" defTabSz="129975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49127" algn="l" defTabSz="129975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199003" algn="l" defTabSz="129975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5.pn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Aconnext.010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813" y="12700"/>
            <a:ext cx="12992100" cy="975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14525" y="5954713"/>
            <a:ext cx="9567863" cy="147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1"/>
          <p:cNvSpPr>
            <a:spLocks/>
          </p:cNvSpPr>
          <p:nvPr/>
        </p:nvSpPr>
        <p:spPr bwMode="auto">
          <a:xfrm>
            <a:off x="774700" y="1233488"/>
            <a:ext cx="11388725" cy="4364037"/>
          </a:xfrm>
          <a:prstGeom prst="roundRect">
            <a:avLst>
              <a:gd name="adj" fmla="val 5657"/>
            </a:avLst>
          </a:prstGeom>
          <a:solidFill>
            <a:srgbClr val="340047"/>
          </a:solidFill>
          <a:ln w="25400">
            <a:solidFill>
              <a:srgbClr val="B3B3B3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79575"/>
            <a:ext cx="13014325" cy="8067675"/>
          </a:xfrm>
          <a:prstGeom prst="rect">
            <a:avLst/>
          </a:prstGeom>
          <a:noFill/>
          <a:ln w="12700" cap="rnd">
            <a:noFill/>
            <a:round/>
            <a:headEnd/>
            <a:tailEnd/>
          </a:ln>
        </p:spPr>
      </p:pic>
      <p:pic>
        <p:nvPicPr>
          <p:cNvPr id="512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6988"/>
            <a:ext cx="13038138" cy="9774238"/>
          </a:xfrm>
          <a:prstGeom prst="rect">
            <a:avLst/>
          </a:prstGeom>
          <a:noFill/>
          <a:ln w="12700" cap="rnd">
            <a:noFill/>
            <a:round/>
            <a:headEnd/>
            <a:tailEnd/>
          </a:ln>
        </p:spPr>
      </p:pic>
      <p:sp>
        <p:nvSpPr>
          <p:cNvPr id="5125" name="Rectangle 7"/>
          <p:cNvSpPr>
            <a:spLocks/>
          </p:cNvSpPr>
          <p:nvPr/>
        </p:nvSpPr>
        <p:spPr bwMode="auto">
          <a:xfrm>
            <a:off x="1498600" y="6021388"/>
            <a:ext cx="11644313" cy="533400"/>
          </a:xfrm>
          <a:prstGeom prst="rect">
            <a:avLst/>
          </a:prstGeom>
          <a:noFill/>
          <a:ln w="12700" cap="rnd">
            <a:noFill/>
            <a:round/>
            <a:headEnd/>
            <a:tailEnd/>
          </a:ln>
        </p:spPr>
        <p:txBody>
          <a:bodyPr lIns="38123" tIns="38123" rIns="38123" bIns="38123"/>
          <a:lstStyle/>
          <a:p>
            <a:pPr>
              <a:lnSpc>
                <a:spcPct val="120000"/>
              </a:lnSpc>
            </a:pPr>
            <a:r>
              <a:rPr lang="en-US" sz="3200">
                <a:solidFill>
                  <a:srgbClr val="3F3F3F"/>
                </a:solidFill>
                <a:ea typeface="Gotham Book"/>
                <a:cs typeface="Arial" pitchFamily="34" charset="0"/>
                <a:sym typeface="Gotham Book"/>
              </a:rPr>
              <a:t>All within </a:t>
            </a:r>
            <a:r>
              <a:rPr lang="en-US" sz="3200">
                <a:solidFill>
                  <a:srgbClr val="FF5308"/>
                </a:solidFill>
                <a:ea typeface="Gotham Bold"/>
                <a:cs typeface="Arial" pitchFamily="34" charset="0"/>
                <a:sym typeface="Gotham Bold"/>
              </a:rPr>
              <a:t>5 square miles</a:t>
            </a:r>
            <a:r>
              <a:rPr lang="en-US" sz="3200">
                <a:solidFill>
                  <a:srgbClr val="3F3F3F"/>
                </a:solidFill>
                <a:ea typeface="Gotham Book"/>
                <a:cs typeface="Arial" pitchFamily="34" charset="0"/>
                <a:sym typeface="Gotham Book"/>
              </a:rPr>
              <a:t> and at the doorstep of </a:t>
            </a:r>
            <a:r>
              <a:rPr lang="en-US" sz="3200">
                <a:solidFill>
                  <a:srgbClr val="3F3F3F"/>
                </a:solidFill>
                <a:ea typeface="Gotham Bold Italic"/>
                <a:cs typeface="Arial" pitchFamily="34" charset="0"/>
                <a:sym typeface="Gotham Bold Italic"/>
              </a:rPr>
              <a:t>ARTIC</a:t>
            </a:r>
          </a:p>
        </p:txBody>
      </p:sp>
      <p:sp>
        <p:nvSpPr>
          <p:cNvPr id="10" name="Rectangle 6"/>
          <p:cNvSpPr>
            <a:spLocks/>
          </p:cNvSpPr>
          <p:nvPr/>
        </p:nvSpPr>
        <p:spPr bwMode="auto">
          <a:xfrm>
            <a:off x="1973263" y="192088"/>
            <a:ext cx="2638425" cy="754062"/>
          </a:xfrm>
          <a:prstGeom prst="rect">
            <a:avLst/>
          </a:prstGeom>
          <a:noFill/>
          <a:ln w="12700" cap="rnd">
            <a:noFill/>
            <a:round/>
            <a:headEnd/>
            <a:tailEnd/>
          </a:ln>
        </p:spPr>
        <p:txBody>
          <a:bodyPr wrap="none" lIns="38123" tIns="38123" rIns="38123" bIns="38123">
            <a:spAutoFit/>
          </a:bodyPr>
          <a:lstStyle/>
          <a:p>
            <a:pPr>
              <a:defRPr/>
            </a:pPr>
            <a:r>
              <a:rPr lang="en-US" sz="4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Yanone Kaffeesatz Regular" pitchFamily="50" charset="0"/>
                <a:cs typeface="Yanone Kaffeesatz Regular" pitchFamily="50" charset="0"/>
                <a:sym typeface="Yanone Kaffeesatz Regular" pitchFamily="50" charset="0"/>
              </a:rPr>
              <a:t>Study Area</a:t>
            </a:r>
          </a:p>
        </p:txBody>
      </p:sp>
      <p:sp>
        <p:nvSpPr>
          <p:cNvPr id="5127" name="Rectangle 6"/>
          <p:cNvSpPr>
            <a:spLocks/>
          </p:cNvSpPr>
          <p:nvPr/>
        </p:nvSpPr>
        <p:spPr bwMode="auto">
          <a:xfrm>
            <a:off x="304800" y="1539875"/>
            <a:ext cx="12420600" cy="4276725"/>
          </a:xfrm>
          <a:prstGeom prst="rect">
            <a:avLst/>
          </a:prstGeom>
          <a:noFill/>
          <a:ln w="12700" cap="rnd">
            <a:noFill/>
            <a:round/>
            <a:headEnd/>
            <a:tailEnd/>
          </a:ln>
        </p:spPr>
        <p:txBody>
          <a:bodyPr lIns="26800" tIns="26800" rIns="26800" bIns="26800">
            <a:spAutoFit/>
          </a:bodyPr>
          <a:lstStyle/>
          <a:p>
            <a:pPr algn="ctr">
              <a:lnSpc>
                <a:spcPct val="80000"/>
              </a:lnSpc>
            </a:pPr>
            <a:endParaRPr lang="en-US" sz="3400">
              <a:solidFill>
                <a:srgbClr val="FFFFFF"/>
              </a:solidFill>
              <a:latin typeface="Gotham Bold"/>
              <a:ea typeface="Gotham Bold"/>
              <a:cs typeface="Gotham Bold"/>
              <a:sym typeface="Gotham Bold"/>
            </a:endParaRPr>
          </a:p>
          <a:p>
            <a:pPr algn="ctr">
              <a:lnSpc>
                <a:spcPct val="80000"/>
              </a:lnSpc>
            </a:pPr>
            <a:r>
              <a:rPr lang="en-US" sz="3500">
                <a:solidFill>
                  <a:srgbClr val="FFFFFF"/>
                </a:solidFill>
                <a:ea typeface="Lucida Grande"/>
                <a:cs typeface="Arial" pitchFamily="34" charset="0"/>
                <a:sym typeface="Gotham Bold"/>
              </a:rPr>
              <a:t>Approximately 73,000 </a:t>
            </a:r>
            <a:r>
              <a:rPr lang="en-US" sz="3500">
                <a:solidFill>
                  <a:srgbClr val="FFFFFF"/>
                </a:solidFill>
                <a:ea typeface="Gotham Bold Italic"/>
                <a:cs typeface="Arial" pitchFamily="34" charset="0"/>
                <a:sym typeface="Gotham Bold Italic"/>
              </a:rPr>
              <a:t>employees</a:t>
            </a:r>
            <a:endParaRPr lang="en-US" sz="3500">
              <a:solidFill>
                <a:srgbClr val="FFFFFF"/>
              </a:solidFill>
              <a:ea typeface="Lucida Grande"/>
              <a:cs typeface="Arial" pitchFamily="34" charset="0"/>
              <a:sym typeface="Gotham Bold"/>
            </a:endParaRPr>
          </a:p>
          <a:p>
            <a:pPr algn="ctr">
              <a:lnSpc>
                <a:spcPct val="80000"/>
              </a:lnSpc>
            </a:pPr>
            <a:endParaRPr lang="en-US" sz="3500">
              <a:solidFill>
                <a:srgbClr val="FFFFFF"/>
              </a:solidFill>
              <a:ea typeface="Lucida Grande"/>
              <a:cs typeface="Arial" pitchFamily="34" charset="0"/>
              <a:sym typeface="Gotham Bold"/>
            </a:endParaRPr>
          </a:p>
          <a:p>
            <a:pPr algn="ctr">
              <a:lnSpc>
                <a:spcPct val="80000"/>
              </a:lnSpc>
            </a:pPr>
            <a:endParaRPr lang="en-US" sz="3500">
              <a:solidFill>
                <a:srgbClr val="FFFFFF"/>
              </a:solidFill>
              <a:ea typeface="Lucida Grande"/>
              <a:cs typeface="Arial" pitchFamily="34" charset="0"/>
              <a:sym typeface="Gotham Bold"/>
            </a:endParaRPr>
          </a:p>
          <a:p>
            <a:pPr algn="ctr">
              <a:lnSpc>
                <a:spcPct val="80000"/>
              </a:lnSpc>
            </a:pPr>
            <a:r>
              <a:rPr lang="en-US" sz="3500">
                <a:solidFill>
                  <a:srgbClr val="FFFFFF"/>
                </a:solidFill>
                <a:ea typeface="Lucida Grande"/>
                <a:cs typeface="Arial" pitchFamily="34" charset="0"/>
                <a:sym typeface="Gotham Bold"/>
              </a:rPr>
              <a:t>  Home for 25,000 </a:t>
            </a:r>
            <a:r>
              <a:rPr lang="en-US" sz="3500">
                <a:solidFill>
                  <a:srgbClr val="FFFFFF"/>
                </a:solidFill>
                <a:ea typeface="Gotham Bold Italic"/>
                <a:cs typeface="Arial" pitchFamily="34" charset="0"/>
                <a:sym typeface="Gotham Bold Italic"/>
              </a:rPr>
              <a:t>residents</a:t>
            </a:r>
          </a:p>
          <a:p>
            <a:pPr algn="ctr">
              <a:lnSpc>
                <a:spcPct val="80000"/>
              </a:lnSpc>
            </a:pPr>
            <a:endParaRPr lang="en-US" sz="3500">
              <a:solidFill>
                <a:srgbClr val="FFFFFF"/>
              </a:solidFill>
              <a:ea typeface="Gotham Bold Italic"/>
              <a:cs typeface="Arial" pitchFamily="34" charset="0"/>
              <a:sym typeface="Gotham Bold Italic"/>
            </a:endParaRPr>
          </a:p>
          <a:p>
            <a:pPr algn="ctr">
              <a:lnSpc>
                <a:spcPct val="80000"/>
              </a:lnSpc>
            </a:pPr>
            <a:endParaRPr lang="en-US" sz="3500">
              <a:solidFill>
                <a:srgbClr val="FFFFFF"/>
              </a:solidFill>
              <a:ea typeface="Gotham Bold Italic"/>
              <a:cs typeface="Arial" pitchFamily="34" charset="0"/>
              <a:sym typeface="Gotham Bold Italic"/>
            </a:endParaRPr>
          </a:p>
          <a:p>
            <a:pPr algn="ctr">
              <a:lnSpc>
                <a:spcPct val="80000"/>
              </a:lnSpc>
            </a:pPr>
            <a:r>
              <a:rPr lang="en-US" sz="3500">
                <a:solidFill>
                  <a:srgbClr val="FFFFFF"/>
                </a:solidFill>
                <a:ea typeface="Gotham Bold Italic"/>
                <a:cs typeface="Arial" pitchFamily="34" charset="0"/>
                <a:sym typeface="Gotham Bold Italic"/>
              </a:rPr>
              <a:t>Approximately 20 million visitors annually</a:t>
            </a:r>
          </a:p>
          <a:p>
            <a:pPr algn="ctr">
              <a:lnSpc>
                <a:spcPct val="80000"/>
              </a:lnSpc>
            </a:pPr>
            <a:endParaRPr lang="en-US" sz="3200">
              <a:solidFill>
                <a:srgbClr val="FFFFFF"/>
              </a:solidFill>
              <a:ea typeface="Gotham Bold Italic"/>
              <a:cs typeface="Arial" pitchFamily="34" charset="0"/>
              <a:sym typeface="Gotham Bold Italic"/>
            </a:endParaRPr>
          </a:p>
          <a:p>
            <a:pPr algn="ctr">
              <a:lnSpc>
                <a:spcPct val="80000"/>
              </a:lnSpc>
            </a:pPr>
            <a:endParaRPr lang="en-US" sz="3200">
              <a:solidFill>
                <a:srgbClr val="FFFFFF"/>
              </a:solidFill>
              <a:ea typeface="Gotham Bold Italic"/>
              <a:cs typeface="Arial" pitchFamily="34" charset="0"/>
              <a:sym typeface="Gotham Bold Italic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/>
          <a:srcRect l="4141" t="16904" r="6448" b="4135"/>
          <a:stretch>
            <a:fillRect/>
          </a:stretch>
        </p:blipFill>
        <p:spPr bwMode="auto">
          <a:xfrm>
            <a:off x="0" y="889000"/>
            <a:ext cx="13038138" cy="810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7"/>
          <p:cNvSpPr txBox="1">
            <a:spLocks noChangeArrowheads="1"/>
          </p:cNvSpPr>
          <p:nvPr/>
        </p:nvSpPr>
        <p:spPr bwMode="auto">
          <a:xfrm>
            <a:off x="1998663" y="206375"/>
            <a:ext cx="82200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95" tIns="45747" rIns="91495" bIns="45747">
            <a:spAutoFit/>
          </a:bodyPr>
          <a:lstStyle/>
          <a:p>
            <a:pPr>
              <a:defRPr/>
            </a:pPr>
            <a:r>
              <a:rPr lang="en-US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ヒラギノ角ゴ ProN W3"/>
                <a:cs typeface="ヒラギノ角ゴ ProN W3"/>
                <a:sym typeface="Gill Sans"/>
              </a:rPr>
              <a:t>Key Destinations</a:t>
            </a:r>
            <a:endParaRPr lang="en-US" sz="3600" b="1" dirty="0">
              <a:solidFill>
                <a:schemeClr val="tx1">
                  <a:lumMod val="65000"/>
                  <a:lumOff val="35000"/>
                </a:schemeClr>
              </a:solidFill>
              <a:latin typeface="Arial Narrow" pitchFamily="34" charset="0"/>
              <a:ea typeface="ヒラギノ角ゴ ProN W3"/>
              <a:cs typeface="ヒラギノ角ゴ ProN W3"/>
              <a:sym typeface="Gill Sans"/>
            </a:endParaRPr>
          </a:p>
        </p:txBody>
      </p:sp>
      <p:pic>
        <p:nvPicPr>
          <p:cNvPr id="614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7463"/>
            <a:ext cx="13038138" cy="9774238"/>
          </a:xfrm>
          <a:prstGeom prst="rect">
            <a:avLst/>
          </a:prstGeom>
          <a:noFill/>
          <a:ln w="12700" cap="rnd">
            <a:noFill/>
            <a:round/>
            <a:headEnd/>
            <a:tailEnd/>
          </a:ln>
        </p:spPr>
      </p:pic>
      <p:sp>
        <p:nvSpPr>
          <p:cNvPr id="6149" name="TextBox 4"/>
          <p:cNvSpPr txBox="1">
            <a:spLocks noChangeArrowheads="1"/>
          </p:cNvSpPr>
          <p:nvPr/>
        </p:nvSpPr>
        <p:spPr bwMode="auto">
          <a:xfrm>
            <a:off x="4900613" y="5183188"/>
            <a:ext cx="2743200" cy="908050"/>
          </a:xfrm>
          <a:prstGeom prst="rect">
            <a:avLst/>
          </a:prstGeom>
          <a:solidFill>
            <a:schemeClr val="bg1"/>
          </a:solidFill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000" b="1">
                <a:latin typeface="Arial Black" pitchFamily="34" charset="0"/>
              </a:rPr>
              <a:t>CITY NATIONAL GROVE OF ANAHEIM</a:t>
            </a:r>
          </a:p>
          <a:p>
            <a:pPr>
              <a:buFont typeface="Arial" pitchFamily="34" charset="0"/>
              <a:buChar char="•"/>
            </a:pPr>
            <a:r>
              <a:rPr lang="en-US" sz="1100" b="1">
                <a:latin typeface="Arial Black" pitchFamily="34" charset="0"/>
              </a:rPr>
              <a:t>2,500 Seating Capacity</a:t>
            </a:r>
          </a:p>
          <a:p>
            <a:pPr>
              <a:buFont typeface="Arial" pitchFamily="34" charset="0"/>
              <a:buChar char="•"/>
            </a:pPr>
            <a:r>
              <a:rPr lang="en-US" sz="1100" b="1">
                <a:latin typeface="Arial Black" pitchFamily="34" charset="0"/>
              </a:rPr>
              <a:t>Concerts/entertainment</a:t>
            </a:r>
          </a:p>
          <a:p>
            <a:pPr>
              <a:buFont typeface="Arial" pitchFamily="34" charset="0"/>
              <a:buChar char="•"/>
            </a:pPr>
            <a:r>
              <a:rPr lang="en-US" sz="1100" b="1">
                <a:latin typeface="Arial Black" pitchFamily="34" charset="0"/>
              </a:rPr>
              <a:t>Over 100 events year-round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presentation_map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813" y="839788"/>
            <a:ext cx="13004800" cy="826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75" y="-19050"/>
            <a:ext cx="13038138" cy="9774238"/>
          </a:xfrm>
          <a:prstGeom prst="rect">
            <a:avLst/>
          </a:prstGeom>
          <a:noFill/>
          <a:ln w="12700" cap="rnd">
            <a:noFill/>
            <a:round/>
            <a:headEnd/>
            <a:tailEnd/>
          </a:ln>
        </p:spPr>
      </p:pic>
      <p:sp>
        <p:nvSpPr>
          <p:cNvPr id="7172" name="Rectangle 7"/>
          <p:cNvSpPr>
            <a:spLocks/>
          </p:cNvSpPr>
          <p:nvPr/>
        </p:nvSpPr>
        <p:spPr bwMode="auto">
          <a:xfrm>
            <a:off x="0" y="9210675"/>
            <a:ext cx="7416800" cy="317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55600">
              <a:lnSpc>
                <a:spcPct val="60000"/>
              </a:lnSpc>
            </a:pPr>
            <a:r>
              <a:rPr lang="en-US" sz="1200">
                <a:latin typeface="Arial Narrow" pitchFamily="34" charset="0"/>
                <a:sym typeface="Yanone Kaffeesatz Regular" pitchFamily="50" charset="0"/>
              </a:rPr>
              <a:t>Represents one of the alignments under consideration</a:t>
            </a:r>
          </a:p>
        </p:txBody>
      </p:sp>
      <p:pic>
        <p:nvPicPr>
          <p:cNvPr id="7173" name="Picture 2"/>
          <p:cNvPicPr>
            <a:picLocks noChangeAspect="1" noChangeArrowheads="1"/>
          </p:cNvPicPr>
          <p:nvPr/>
        </p:nvPicPr>
        <p:blipFill>
          <a:blip r:embed="rId5"/>
          <a:srcRect l="1442" t="78441" r="75346" b="1720"/>
          <a:stretch>
            <a:fillRect/>
          </a:stretch>
        </p:blipFill>
        <p:spPr bwMode="auto">
          <a:xfrm>
            <a:off x="3175" y="7235825"/>
            <a:ext cx="3168650" cy="175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2"/>
          <p:cNvPicPr>
            <a:picLocks noChangeAspect="1" noChangeArrowheads="1"/>
          </p:cNvPicPr>
          <p:nvPr/>
        </p:nvPicPr>
        <p:blipFill>
          <a:blip r:embed="rId5"/>
          <a:srcRect l="73048" t="50914" r="23602" b="41344"/>
          <a:stretch>
            <a:fillRect/>
          </a:stretch>
        </p:blipFill>
        <p:spPr bwMode="auto">
          <a:xfrm>
            <a:off x="9777413" y="4878388"/>
            <a:ext cx="4572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593850" y="249238"/>
            <a:ext cx="9804400" cy="1262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95" tIns="45747" rIns="91495" bIns="45747">
            <a:spAutoFit/>
          </a:bodyPr>
          <a:lstStyle/>
          <a:p>
            <a:pPr>
              <a:defRPr/>
            </a:pPr>
            <a:r>
              <a:rPr lang="en-US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ヒラギノ角ゴ ProN W3"/>
                <a:cs typeface="ヒラギノ角ゴ ProN W3"/>
                <a:sym typeface="Gill Sans"/>
              </a:rPr>
              <a:t> Alignment – </a:t>
            </a:r>
            <a:r>
              <a:rPr lang="en-US" sz="4000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ヒラギノ角ゴ ProN W3"/>
                <a:cs typeface="ヒラギノ角ゴ ProN W3"/>
                <a:sym typeface="Gill Sans"/>
              </a:rPr>
              <a:t>Elevated Fixed Guideway </a:t>
            </a:r>
          </a:p>
          <a:p>
            <a:pPr>
              <a:defRPr/>
            </a:pPr>
            <a:endParaRPr lang="en-US" sz="3600" b="1" dirty="0">
              <a:solidFill>
                <a:schemeClr val="tx1">
                  <a:lumMod val="65000"/>
                  <a:lumOff val="35000"/>
                </a:schemeClr>
              </a:solidFill>
              <a:latin typeface="Arial Narrow" pitchFamily="34" charset="0"/>
              <a:ea typeface="ヒラギノ角ゴ ProN W3"/>
              <a:cs typeface="ヒラギノ角ゴ ProN W3"/>
              <a:sym typeface="Gill Sans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4288" y="1588"/>
            <a:ext cx="13039726" cy="9775825"/>
          </a:xfrm>
          <a:prstGeom prst="rect">
            <a:avLst/>
          </a:prstGeom>
          <a:noFill/>
          <a:ln w="12700" cap="rnd">
            <a:noFill/>
            <a:round/>
            <a:headEnd/>
            <a:tailEnd/>
          </a:ln>
        </p:spPr>
      </p:pic>
      <p:sp>
        <p:nvSpPr>
          <p:cNvPr id="15363" name="Rectangle 3"/>
          <p:cNvSpPr>
            <a:spLocks/>
          </p:cNvSpPr>
          <p:nvPr/>
        </p:nvSpPr>
        <p:spPr bwMode="auto">
          <a:xfrm>
            <a:off x="0" y="866775"/>
            <a:ext cx="13039725" cy="82391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6350" cap="flat">
            <a:solidFill>
              <a:srgbClr val="FFFFFF">
                <a:alpha val="81999"/>
              </a:srgbClr>
            </a:solidFill>
            <a:prstDash val="solid"/>
            <a:round/>
            <a:headEnd type="none" w="med" len="med"/>
            <a:tailEnd type="none" w="med" len="med"/>
          </a:ln>
          <a:effectLst>
            <a:outerShdw blurRad="127000" dist="63500" dir="2700000" algn="ctr" rotWithShape="0">
              <a:schemeClr val="bg2">
                <a:alpha val="42999"/>
              </a:schemeClr>
            </a:outerShdw>
          </a:effectLst>
        </p:spPr>
        <p:txBody>
          <a:bodyPr lIns="0" tIns="0" rIns="0" bIns="0"/>
          <a:lstStyle/>
          <a:p>
            <a:pPr defTabSz="650196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9467" name="Rectangle 6"/>
          <p:cNvSpPr>
            <a:spLocks/>
          </p:cNvSpPr>
          <p:nvPr/>
        </p:nvSpPr>
        <p:spPr bwMode="auto">
          <a:xfrm>
            <a:off x="1973263" y="192088"/>
            <a:ext cx="2122487" cy="754062"/>
          </a:xfrm>
          <a:prstGeom prst="rect">
            <a:avLst/>
          </a:prstGeom>
          <a:noFill/>
          <a:ln w="12700" cap="rnd">
            <a:noFill/>
            <a:round/>
            <a:headEnd/>
            <a:tailEnd/>
          </a:ln>
        </p:spPr>
        <p:txBody>
          <a:bodyPr wrap="none" lIns="38118" tIns="38118" rIns="38118" bIns="38118">
            <a:spAutoFit/>
          </a:bodyPr>
          <a:lstStyle/>
          <a:p>
            <a:pPr>
              <a:defRPr/>
            </a:pPr>
            <a:r>
              <a:rPr lang="en-US" sz="4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Yanone Kaffeesatz Regular" pitchFamily="50" charset="0"/>
                <a:cs typeface="Yanone Kaffeesatz Regular" pitchFamily="50" charset="0"/>
                <a:sym typeface="Yanone Kaffeesatz Regular" pitchFamily="50" charset="0"/>
              </a:rPr>
              <a:t>Benefits </a:t>
            </a:r>
          </a:p>
        </p:txBody>
      </p:sp>
      <p:sp>
        <p:nvSpPr>
          <p:cNvPr id="15368" name="Rectangle 8"/>
          <p:cNvSpPr>
            <a:spLocks/>
          </p:cNvSpPr>
          <p:nvPr/>
        </p:nvSpPr>
        <p:spPr bwMode="auto">
          <a:xfrm>
            <a:off x="274638" y="2168525"/>
            <a:ext cx="12295187" cy="6037263"/>
          </a:xfrm>
          <a:prstGeom prst="rect">
            <a:avLst/>
          </a:prstGeom>
          <a:noFill/>
          <a:ln w="12700" cap="rnd">
            <a:noFill/>
            <a:round/>
            <a:headEnd type="none" w="med" len="med"/>
            <a:tailEnd type="none" w="med" len="med"/>
          </a:ln>
          <a:effectLst>
            <a:outerShdw blurRad="127000" dist="63500" dir="2700000" algn="ctr" rotWithShape="0">
              <a:schemeClr val="tx1">
                <a:alpha val="43000"/>
              </a:schemeClr>
            </a:outerShdw>
          </a:effectLst>
        </p:spPr>
        <p:txBody>
          <a:bodyPr lIns="38118" tIns="38118" rIns="38118" bIns="38118"/>
          <a:lstStyle/>
          <a:p>
            <a:pPr marL="457144" indent="-457144" defTabSz="650196" fontAlgn="auto">
              <a:spcBef>
                <a:spcPts val="0"/>
              </a:spcBef>
              <a:spcAft>
                <a:spcPts val="0"/>
              </a:spcAft>
              <a:buClr>
                <a:srgbClr val="F79646"/>
              </a:buClr>
              <a:buSzPct val="100000"/>
              <a:buFont typeface="Arial" charset="0"/>
              <a:buChar char="•"/>
              <a:defRPr/>
            </a:pPr>
            <a:endParaRPr lang="en-US" sz="2800" dirty="0">
              <a:solidFill>
                <a:srgbClr val="FFFFFF"/>
              </a:solidFill>
              <a:ea typeface="Gotham Bold" charset="0"/>
              <a:cs typeface="Arial" pitchFamily="34" charset="0"/>
              <a:sym typeface="Gotham Bold" charset="0"/>
            </a:endParaRPr>
          </a:p>
          <a:p>
            <a:pPr marL="457144" indent="-457144" defTabSz="650196" fontAlgn="auto">
              <a:spcBef>
                <a:spcPts val="0"/>
              </a:spcBef>
              <a:spcAft>
                <a:spcPts val="0"/>
              </a:spcAft>
              <a:buClr>
                <a:srgbClr val="F79646"/>
              </a:buClr>
              <a:buSzPct val="100000"/>
              <a:defRPr/>
            </a:pPr>
            <a:endParaRPr lang="en-US" sz="2800" dirty="0">
              <a:solidFill>
                <a:srgbClr val="FDA531"/>
              </a:solidFill>
              <a:ea typeface="Gotham Bold" charset="0"/>
              <a:cs typeface="Arial" pitchFamily="34" charset="0"/>
              <a:sym typeface="Gotham Bold" charset="0"/>
            </a:endParaRPr>
          </a:p>
          <a:p>
            <a:pPr marL="457144" indent="-457144" defTabSz="650196" fontAlgn="auto">
              <a:spcBef>
                <a:spcPts val="0"/>
              </a:spcBef>
              <a:spcAft>
                <a:spcPts val="0"/>
              </a:spcAft>
              <a:buClr>
                <a:srgbClr val="F79646"/>
              </a:buClr>
              <a:buSzPct val="100000"/>
              <a:buFont typeface="Arial" charset="0"/>
              <a:buChar char="•"/>
              <a:defRPr/>
            </a:pPr>
            <a:endParaRPr lang="en-US" sz="2400" dirty="0">
              <a:solidFill>
                <a:srgbClr val="FFFFFF"/>
              </a:solidFill>
              <a:ea typeface="Gotham Book" charset="0"/>
              <a:cs typeface="Arial" pitchFamily="34" charset="0"/>
              <a:sym typeface="Gotham Book" charset="0"/>
            </a:endParaRPr>
          </a:p>
          <a:p>
            <a:pPr marL="457144" indent="-457144" defTabSz="650196" fontAlgn="auto">
              <a:spcBef>
                <a:spcPts val="0"/>
              </a:spcBef>
              <a:spcAft>
                <a:spcPts val="0"/>
              </a:spcAft>
              <a:buClr>
                <a:srgbClr val="F79646"/>
              </a:buClr>
              <a:buSzPct val="100000"/>
              <a:buFont typeface="Arial" charset="0"/>
              <a:buChar char="•"/>
              <a:defRPr/>
            </a:pPr>
            <a:r>
              <a:rPr lang="en-US" sz="2700" dirty="0">
                <a:solidFill>
                  <a:srgbClr val="FFFFFF"/>
                </a:solidFill>
                <a:ea typeface="Gotham Book" charset="0"/>
                <a:cs typeface="Arial" pitchFamily="34" charset="0"/>
                <a:sym typeface="Gotham Book" charset="0"/>
              </a:rPr>
              <a:t>Greatly improves last mile connection to regional transit for workers, residents and visitors, as well as internal circulation, making transit a viable option for many</a:t>
            </a:r>
          </a:p>
          <a:p>
            <a:pPr marL="1107420" lvl="1" indent="-457144" defTabSz="650196" fontAlgn="auto">
              <a:spcBef>
                <a:spcPts val="0"/>
              </a:spcBef>
              <a:spcAft>
                <a:spcPts val="0"/>
              </a:spcAft>
              <a:buClr>
                <a:srgbClr val="F79646"/>
              </a:buClr>
              <a:buSzPct val="100000"/>
              <a:buFont typeface="Arial" charset="0"/>
              <a:buChar char="•"/>
              <a:defRPr/>
            </a:pPr>
            <a:r>
              <a:rPr lang="en-US" sz="2700" dirty="0">
                <a:solidFill>
                  <a:srgbClr val="FFFFFF"/>
                </a:solidFill>
                <a:ea typeface="Gotham Book" charset="0"/>
                <a:cs typeface="Arial" pitchFamily="34" charset="0"/>
                <a:sym typeface="Gotham Book" charset="0"/>
              </a:rPr>
              <a:t>Saves travel time</a:t>
            </a:r>
          </a:p>
          <a:p>
            <a:pPr marL="1107420" lvl="1" indent="-457144" defTabSz="650196" fontAlgn="auto">
              <a:spcBef>
                <a:spcPts val="0"/>
              </a:spcBef>
              <a:spcAft>
                <a:spcPts val="0"/>
              </a:spcAft>
              <a:buClr>
                <a:srgbClr val="F79646"/>
              </a:buClr>
              <a:buSzPct val="100000"/>
              <a:buFont typeface="Arial" charset="0"/>
              <a:buChar char="•"/>
              <a:defRPr/>
            </a:pPr>
            <a:r>
              <a:rPr lang="en-US" sz="2700" dirty="0">
                <a:solidFill>
                  <a:srgbClr val="FFFFFF"/>
                </a:solidFill>
                <a:ea typeface="Gotham Book" charset="0"/>
                <a:cs typeface="Arial" pitchFamily="34" charset="0"/>
                <a:sym typeface="Gotham Book" charset="0"/>
              </a:rPr>
              <a:t>Improves reliability</a:t>
            </a:r>
          </a:p>
          <a:p>
            <a:pPr marL="1107420" lvl="1" indent="-457144" defTabSz="650196" fontAlgn="auto">
              <a:spcBef>
                <a:spcPts val="0"/>
              </a:spcBef>
              <a:spcAft>
                <a:spcPts val="0"/>
              </a:spcAft>
              <a:buClr>
                <a:srgbClr val="F79646"/>
              </a:buClr>
              <a:buSzPct val="100000"/>
              <a:buFont typeface="Arial" charset="0"/>
              <a:buChar char="•"/>
              <a:defRPr/>
            </a:pPr>
            <a:r>
              <a:rPr lang="en-US" sz="2700" dirty="0">
                <a:solidFill>
                  <a:srgbClr val="FFFFFF"/>
                </a:solidFill>
                <a:ea typeface="Gotham Book" charset="0"/>
                <a:cs typeface="Arial" pitchFamily="34" charset="0"/>
                <a:sym typeface="Gotham Book" charset="0"/>
              </a:rPr>
              <a:t>Increases transit ridership</a:t>
            </a:r>
          </a:p>
          <a:p>
            <a:pPr marL="1107420" lvl="1" indent="-457144" defTabSz="650196" fontAlgn="auto">
              <a:spcBef>
                <a:spcPts val="0"/>
              </a:spcBef>
              <a:spcAft>
                <a:spcPts val="0"/>
              </a:spcAft>
              <a:buClr>
                <a:srgbClr val="F79646"/>
              </a:buClr>
              <a:buSzPct val="100000"/>
              <a:defRPr/>
            </a:pPr>
            <a:endParaRPr lang="en-US" sz="2700" dirty="0">
              <a:solidFill>
                <a:srgbClr val="FFFFFF"/>
              </a:solidFill>
              <a:ea typeface="Gotham Book" charset="0"/>
              <a:cs typeface="Arial" pitchFamily="34" charset="0"/>
              <a:sym typeface="Gotham Book" charset="0"/>
            </a:endParaRPr>
          </a:p>
          <a:p>
            <a:pPr marL="457144" indent="-457144" defTabSz="650196" fontAlgn="auto">
              <a:spcBef>
                <a:spcPts val="0"/>
              </a:spcBef>
              <a:spcAft>
                <a:spcPts val="0"/>
              </a:spcAft>
              <a:buClr>
                <a:srgbClr val="F79646"/>
              </a:buClr>
              <a:buSzPct val="100000"/>
              <a:buFont typeface="Arial" charset="0"/>
              <a:buChar char="•"/>
              <a:defRPr/>
            </a:pPr>
            <a:r>
              <a:rPr lang="en-US" sz="2700" dirty="0">
                <a:solidFill>
                  <a:srgbClr val="FFFFFF"/>
                </a:solidFill>
                <a:ea typeface="Gotham Book" charset="0"/>
                <a:cs typeface="Arial" pitchFamily="34" charset="0"/>
                <a:sym typeface="Gotham Book" charset="0"/>
              </a:rPr>
              <a:t>Enables development of a new and highly livable urban place – dense, mixed </a:t>
            </a:r>
            <a:r>
              <a:rPr lang="en-US" sz="2700" dirty="0" smtClean="0">
                <a:solidFill>
                  <a:srgbClr val="FFFFFF"/>
                </a:solidFill>
                <a:ea typeface="Gotham Book" charset="0"/>
                <a:cs typeface="Arial" pitchFamily="34" charset="0"/>
                <a:sym typeface="Gotham Book" charset="0"/>
              </a:rPr>
              <a:t>use, </a:t>
            </a:r>
            <a:r>
              <a:rPr lang="en-US" sz="2700" dirty="0">
                <a:solidFill>
                  <a:srgbClr val="FFFFFF"/>
                </a:solidFill>
                <a:ea typeface="Gotham Book" charset="0"/>
                <a:cs typeface="Arial" pitchFamily="34" charset="0"/>
                <a:sym typeface="Gotham Book" charset="0"/>
              </a:rPr>
              <a:t>and walkable – built around transit, where no car is needed</a:t>
            </a:r>
          </a:p>
          <a:p>
            <a:pPr marL="1104764" lvl="1" indent="-457144" defTabSz="650196" fontAlgn="auto">
              <a:spcBef>
                <a:spcPts val="0"/>
              </a:spcBef>
              <a:spcAft>
                <a:spcPts val="0"/>
              </a:spcAft>
              <a:buClr>
                <a:srgbClr val="F79646"/>
              </a:buClr>
              <a:buSzPct val="100000"/>
              <a:buFont typeface="Arial" charset="0"/>
              <a:buChar char="•"/>
              <a:defRPr/>
            </a:pPr>
            <a:r>
              <a:rPr lang="en-US" sz="2700" dirty="0">
                <a:solidFill>
                  <a:srgbClr val="FFFFFF"/>
                </a:solidFill>
                <a:ea typeface="Gotham Book" charset="0"/>
                <a:cs typeface="Arial" pitchFamily="34" charset="0"/>
                <a:sym typeface="Gotham Book" charset="0"/>
              </a:rPr>
              <a:t>City vision and plans are in place</a:t>
            </a:r>
          </a:p>
          <a:p>
            <a:pPr marL="1104764" lvl="1" indent="-457144" defTabSz="650196" fontAlgn="auto">
              <a:spcBef>
                <a:spcPts val="0"/>
              </a:spcBef>
              <a:spcAft>
                <a:spcPts val="0"/>
              </a:spcAft>
              <a:buClr>
                <a:srgbClr val="F79646"/>
              </a:buClr>
              <a:buSzPct val="100000"/>
              <a:buFont typeface="Arial" charset="0"/>
              <a:buChar char="•"/>
              <a:defRPr/>
            </a:pPr>
            <a:r>
              <a:rPr lang="en-US" sz="2700" dirty="0">
                <a:solidFill>
                  <a:srgbClr val="FFFFFF"/>
                </a:solidFill>
                <a:ea typeface="Gotham Bold" charset="0"/>
                <a:cs typeface="Arial" pitchFamily="34" charset="0"/>
                <a:sym typeface="Gotham Book" charset="0"/>
              </a:rPr>
              <a:t>City working on implementation strategies</a:t>
            </a:r>
          </a:p>
          <a:p>
            <a:pPr marL="1104764" lvl="1" indent="-457144" defTabSz="650196" fontAlgn="auto">
              <a:spcBef>
                <a:spcPts val="0"/>
              </a:spcBef>
              <a:spcAft>
                <a:spcPts val="0"/>
              </a:spcAft>
              <a:buClr>
                <a:srgbClr val="F79646"/>
              </a:buClr>
              <a:buSzPct val="100000"/>
              <a:buFont typeface="Arial" charset="0"/>
              <a:buChar char="•"/>
              <a:defRPr/>
            </a:pPr>
            <a:r>
              <a:rPr lang="en-US" sz="2700" dirty="0">
                <a:solidFill>
                  <a:srgbClr val="FFFFFF"/>
                </a:solidFill>
                <a:ea typeface="Gotham Bold" charset="0"/>
                <a:cs typeface="Arial" pitchFamily="34" charset="0"/>
                <a:sym typeface="Gotham Book" charset="0"/>
              </a:rPr>
              <a:t>ARC is vital to creation of this new urban place</a:t>
            </a:r>
            <a:endParaRPr lang="en-US" sz="2700" dirty="0">
              <a:solidFill>
                <a:srgbClr val="FFFFFF"/>
              </a:solidFill>
              <a:ea typeface="Gotham Bold" charset="0"/>
              <a:cs typeface="Arial" pitchFamily="34" charset="0"/>
              <a:sym typeface="Gotham Bold" charset="0"/>
            </a:endParaRPr>
          </a:p>
          <a:p>
            <a:pPr marL="457144" indent="-457144" defTabSz="650196" fontAlgn="auto">
              <a:spcBef>
                <a:spcPts val="0"/>
              </a:spcBef>
              <a:spcAft>
                <a:spcPts val="0"/>
              </a:spcAft>
              <a:buClr>
                <a:srgbClr val="F79646"/>
              </a:buClr>
              <a:buSzPct val="100000"/>
              <a:buFont typeface="Arial" charset="0"/>
              <a:buChar char="•"/>
              <a:defRPr/>
            </a:pPr>
            <a:endParaRPr lang="en-US" sz="2400" dirty="0">
              <a:solidFill>
                <a:srgbClr val="FFFFFF"/>
              </a:solidFill>
              <a:ea typeface="Gotham Book" charset="0"/>
              <a:cs typeface="Arial" pitchFamily="34" charset="0"/>
              <a:sym typeface="Gotham Book" charset="0"/>
            </a:endParaRPr>
          </a:p>
          <a:p>
            <a:pPr marL="457144" indent="-457144" defTabSz="650196" fontAlgn="auto">
              <a:spcBef>
                <a:spcPts val="0"/>
              </a:spcBef>
              <a:spcAft>
                <a:spcPts val="0"/>
              </a:spcAft>
              <a:buClr>
                <a:srgbClr val="F79646"/>
              </a:buClr>
              <a:buSzPct val="100000"/>
              <a:buFont typeface="Arial" charset="0"/>
              <a:buChar char="•"/>
              <a:defRPr/>
            </a:pPr>
            <a:endParaRPr lang="en-US" dirty="0">
              <a:solidFill>
                <a:srgbClr val="FFFFFF"/>
              </a:solidFill>
              <a:ea typeface="Gotham Book" charset="0"/>
              <a:cs typeface="Arial" pitchFamily="34" charset="0"/>
              <a:sym typeface="Gotham Book" charset="0"/>
            </a:endParaRPr>
          </a:p>
          <a:p>
            <a:pPr marL="457144" indent="-457144" defTabSz="650196" fontAlgn="auto">
              <a:spcBef>
                <a:spcPts val="0"/>
              </a:spcBef>
              <a:spcAft>
                <a:spcPts val="0"/>
              </a:spcAft>
              <a:buClr>
                <a:srgbClr val="F79646"/>
              </a:buClr>
              <a:buSzPct val="100000"/>
              <a:buFont typeface="Arial" charset="0"/>
              <a:buChar char="•"/>
              <a:defRPr/>
            </a:pPr>
            <a:endParaRPr lang="en-US" dirty="0">
              <a:solidFill>
                <a:srgbClr val="FFFFFF"/>
              </a:solidFill>
              <a:ea typeface="Gotham Book" charset="0"/>
              <a:cs typeface="Arial" pitchFamily="34" charset="0"/>
              <a:sym typeface="Gotham Book" charset="0"/>
            </a:endParaRPr>
          </a:p>
        </p:txBody>
      </p:sp>
      <p:sp>
        <p:nvSpPr>
          <p:cNvPr id="7" name="Rectangle 7"/>
          <p:cNvSpPr>
            <a:spLocks/>
          </p:cNvSpPr>
          <p:nvPr/>
        </p:nvSpPr>
        <p:spPr bwMode="auto">
          <a:xfrm>
            <a:off x="217487" y="1449388"/>
            <a:ext cx="12785725" cy="1693862"/>
          </a:xfrm>
          <a:prstGeom prst="rect">
            <a:avLst/>
          </a:prstGeom>
          <a:noFill/>
          <a:ln w="12700" cap="rnd">
            <a:noFill/>
            <a:round/>
            <a:headEnd type="none" w="med" len="med"/>
            <a:tailEnd type="none" w="med" len="med"/>
          </a:ln>
          <a:effectLst>
            <a:outerShdw blurRad="127000" dist="63500" dir="2700000" algn="ctr" rotWithShape="0">
              <a:schemeClr val="tx1">
                <a:alpha val="43000"/>
              </a:schemeClr>
            </a:outerShdw>
          </a:effectLst>
        </p:spPr>
        <p:txBody>
          <a:bodyPr lIns="38118" tIns="38118" rIns="38118" bIns="38118"/>
          <a:lstStyle/>
          <a:p>
            <a:pPr defTabSz="6501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dirty="0">
                <a:solidFill>
                  <a:srgbClr val="FDA531"/>
                </a:solidFill>
                <a:ea typeface="Gotham Bold" charset="0"/>
                <a:cs typeface="Arial" pitchFamily="34" charset="0"/>
                <a:sym typeface="Gotham Bold" charset="0"/>
              </a:rPr>
              <a:t>ARC will provide a cleaner, </a:t>
            </a:r>
            <a:r>
              <a:rPr lang="en-US" sz="3000" dirty="0" smtClean="0">
                <a:solidFill>
                  <a:srgbClr val="FDA531"/>
                </a:solidFill>
                <a:ea typeface="Gotham Bold" charset="0"/>
                <a:cs typeface="Arial" pitchFamily="34" charset="0"/>
                <a:sym typeface="Gotham Bold" charset="0"/>
              </a:rPr>
              <a:t>safer, </a:t>
            </a:r>
            <a:r>
              <a:rPr lang="en-US" sz="3000" dirty="0">
                <a:solidFill>
                  <a:srgbClr val="FDA531"/>
                </a:solidFill>
                <a:ea typeface="Gotham Bold" charset="0"/>
                <a:cs typeface="Arial" pitchFamily="34" charset="0"/>
                <a:sym typeface="Gotham Bold" charset="0"/>
              </a:rPr>
              <a:t>and more efficient way to enjoy Anaheim by enabling economic development, providing mobility opportunities for the community and supporting livability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2700" y="3175"/>
            <a:ext cx="13038138" cy="9774238"/>
          </a:xfrm>
          <a:prstGeom prst="rect">
            <a:avLst/>
          </a:prstGeom>
          <a:noFill/>
          <a:ln w="12700" cap="rnd">
            <a:noFill/>
            <a:round/>
            <a:headEnd/>
            <a:tailEnd/>
          </a:ln>
        </p:spPr>
      </p:pic>
      <p:sp>
        <p:nvSpPr>
          <p:cNvPr id="15363" name="Rectangle 3"/>
          <p:cNvSpPr>
            <a:spLocks/>
          </p:cNvSpPr>
          <p:nvPr/>
        </p:nvSpPr>
        <p:spPr bwMode="auto">
          <a:xfrm>
            <a:off x="-12700" y="925513"/>
            <a:ext cx="13038138" cy="808037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6350" cap="flat">
            <a:solidFill>
              <a:srgbClr val="FFFFFF">
                <a:alpha val="81999"/>
              </a:srgbClr>
            </a:solidFill>
            <a:prstDash val="solid"/>
            <a:round/>
            <a:headEnd type="none" w="med" len="med"/>
            <a:tailEnd type="none" w="med" len="med"/>
          </a:ln>
          <a:effectLst>
            <a:outerShdw blurRad="127000" dist="63500" dir="2700000" algn="ctr" rotWithShape="0">
              <a:schemeClr val="bg2">
                <a:alpha val="42999"/>
              </a:schemeClr>
            </a:outerShdw>
          </a:effectLst>
        </p:spPr>
        <p:txBody>
          <a:bodyPr lIns="0" tIns="0" rIns="0" bIns="0"/>
          <a:lstStyle/>
          <a:p>
            <a:pPr defTabSz="650276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ea typeface="ＭＳ Ｐゴシック"/>
              <a:cs typeface="ＭＳ Ｐゴシック"/>
            </a:endParaRPr>
          </a:p>
        </p:txBody>
      </p:sp>
      <p:sp>
        <p:nvSpPr>
          <p:cNvPr id="19467" name="Rectangle 6"/>
          <p:cNvSpPr>
            <a:spLocks/>
          </p:cNvSpPr>
          <p:nvPr/>
        </p:nvSpPr>
        <p:spPr bwMode="auto">
          <a:xfrm>
            <a:off x="1973263" y="192088"/>
            <a:ext cx="7205662" cy="754062"/>
          </a:xfrm>
          <a:prstGeom prst="rect">
            <a:avLst/>
          </a:prstGeom>
          <a:noFill/>
          <a:ln w="12700" cap="rnd">
            <a:noFill/>
            <a:round/>
            <a:headEnd/>
            <a:tailEnd/>
          </a:ln>
        </p:spPr>
        <p:txBody>
          <a:bodyPr wrap="none" lIns="38123" tIns="38123" rIns="38123" bIns="38123">
            <a:spAutoFit/>
          </a:bodyPr>
          <a:lstStyle/>
          <a:p>
            <a:pPr>
              <a:defRPr/>
            </a:pPr>
            <a:r>
              <a:rPr lang="en-US" sz="4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Yanone Kaffeesatz Regular" pitchFamily="50" charset="0"/>
                <a:cs typeface="Yanone Kaffeesatz Regular" pitchFamily="50" charset="0"/>
                <a:sym typeface="Yanone Kaffeesatz Regular" pitchFamily="50" charset="0"/>
              </a:rPr>
              <a:t>Alternatives Screening Process</a:t>
            </a:r>
          </a:p>
        </p:txBody>
      </p:sp>
      <p:sp>
        <p:nvSpPr>
          <p:cNvPr id="15367" name="Rectangle 7"/>
          <p:cNvSpPr>
            <a:spLocks/>
          </p:cNvSpPr>
          <p:nvPr/>
        </p:nvSpPr>
        <p:spPr bwMode="auto">
          <a:xfrm>
            <a:off x="658813" y="1531938"/>
            <a:ext cx="12249150" cy="3209925"/>
          </a:xfrm>
          <a:prstGeom prst="rect">
            <a:avLst/>
          </a:prstGeom>
          <a:noFill/>
          <a:ln w="12700" cap="rnd">
            <a:noFill/>
            <a:round/>
            <a:headEnd type="none" w="med" len="med"/>
            <a:tailEnd type="none" w="med" len="med"/>
          </a:ln>
          <a:effectLst>
            <a:outerShdw blurRad="127000" dist="63500" dir="2700000" algn="ctr" rotWithShape="0">
              <a:schemeClr val="tx1">
                <a:alpha val="43000"/>
              </a:schemeClr>
            </a:outerShdw>
          </a:effectLst>
        </p:spPr>
        <p:txBody>
          <a:bodyPr lIns="38123" tIns="38123" rIns="38123" bIns="38123"/>
          <a:lstStyle/>
          <a:p>
            <a:pPr marL="487363" lvl="1" indent="-487363">
              <a:spcBef>
                <a:spcPct val="30000"/>
              </a:spcBef>
              <a:buClr>
                <a:srgbClr val="FF6600"/>
              </a:buClr>
              <a:buFont typeface="Arial" pitchFamily="34" charset="0"/>
              <a:buChar char="•"/>
              <a:defRPr/>
            </a:pPr>
            <a:r>
              <a:rPr lang="en-US" sz="3000" dirty="0">
                <a:solidFill>
                  <a:srgbClr val="FDA531"/>
                </a:solidFill>
                <a:ea typeface="Gotham Bold"/>
                <a:cs typeface="Arial" pitchFamily="34" charset="0"/>
                <a:sym typeface="Gotham Bold"/>
              </a:rPr>
              <a:t>Starting Point: “Long List” of alternatives and technologies</a:t>
            </a:r>
          </a:p>
          <a:p>
            <a:pPr marL="1722438" indent="-808038">
              <a:buClr>
                <a:srgbClr val="F79646"/>
              </a:buClr>
              <a:buSzPct val="100000"/>
              <a:buFont typeface="Arial" pitchFamily="34" charset="0"/>
              <a:buChar char="•"/>
              <a:defRPr/>
            </a:pPr>
            <a:r>
              <a:rPr lang="en-US" sz="3000" dirty="0">
                <a:solidFill>
                  <a:schemeClr val="bg1"/>
                </a:solidFill>
                <a:cs typeface="Arial" pitchFamily="34" charset="0"/>
              </a:rPr>
              <a:t>12 potential fixed-guideway alignments</a:t>
            </a:r>
          </a:p>
          <a:p>
            <a:pPr marL="1722438" indent="-808038">
              <a:buClr>
                <a:srgbClr val="F79646"/>
              </a:buClr>
              <a:buSzPct val="100000"/>
              <a:buFont typeface="Arial" pitchFamily="34" charset="0"/>
              <a:buChar char="•"/>
              <a:defRPr/>
            </a:pPr>
            <a:r>
              <a:rPr lang="en-US" sz="3000" dirty="0">
                <a:solidFill>
                  <a:schemeClr val="bg1"/>
                </a:solidFill>
                <a:cs typeface="Arial" pitchFamily="34" charset="0"/>
              </a:rPr>
              <a:t>9 technologies</a:t>
            </a:r>
          </a:p>
          <a:p>
            <a:pPr marL="1722438" indent="-808038">
              <a:buClr>
                <a:srgbClr val="F79646"/>
              </a:buClr>
              <a:buSzPct val="100000"/>
              <a:buFont typeface="Arial" pitchFamily="34" charset="0"/>
              <a:buChar char="•"/>
              <a:defRPr/>
            </a:pPr>
            <a:endParaRPr lang="en-US" sz="3000" dirty="0">
              <a:solidFill>
                <a:schemeClr val="bg1"/>
              </a:solidFill>
              <a:ea typeface="Gotham Bold"/>
              <a:cs typeface="Arial" pitchFamily="34" charset="0"/>
              <a:sym typeface="Gotham Bold"/>
            </a:endParaRPr>
          </a:p>
          <a:p>
            <a:pPr marL="487363" lvl="1" indent="-487363">
              <a:buClr>
                <a:srgbClr val="F79646"/>
              </a:buClr>
              <a:buSzPct val="100000"/>
              <a:buFont typeface="Arial" pitchFamily="34" charset="0"/>
              <a:buChar char="•"/>
              <a:defRPr/>
            </a:pPr>
            <a:r>
              <a:rPr lang="en-US" sz="3000" dirty="0">
                <a:solidFill>
                  <a:srgbClr val="FDA531"/>
                </a:solidFill>
                <a:ea typeface="Gotham Bold"/>
                <a:cs typeface="Arial" pitchFamily="34" charset="0"/>
                <a:sym typeface="Gotham Bold"/>
              </a:rPr>
              <a:t>Developed initial screening framework (based on Purpose &amp; Need / Goals &amp; Objectives)</a:t>
            </a:r>
          </a:p>
          <a:p>
            <a:pPr marL="487363" lvl="1" indent="-487363">
              <a:buClr>
                <a:srgbClr val="F79646"/>
              </a:buClr>
              <a:buSzPct val="100000"/>
              <a:defRPr/>
            </a:pPr>
            <a:endParaRPr lang="en-US" sz="3000" dirty="0">
              <a:solidFill>
                <a:srgbClr val="FDA531"/>
              </a:solidFill>
              <a:ea typeface="Gotham Bold"/>
              <a:cs typeface="Arial" pitchFamily="34" charset="0"/>
              <a:sym typeface="Gotham Bold"/>
            </a:endParaRPr>
          </a:p>
          <a:p>
            <a:pPr marL="487363" lvl="1" indent="-487363">
              <a:buClr>
                <a:srgbClr val="F79646"/>
              </a:buClr>
              <a:buSzPct val="100000"/>
              <a:buFont typeface="Arial" pitchFamily="34" charset="0"/>
              <a:buChar char="•"/>
              <a:defRPr/>
            </a:pPr>
            <a:r>
              <a:rPr lang="en-US" sz="3000" dirty="0">
                <a:solidFill>
                  <a:srgbClr val="FDA531"/>
                </a:solidFill>
                <a:ea typeface="Gotham Bold"/>
                <a:cs typeface="Arial" pitchFamily="34" charset="0"/>
                <a:sym typeface="Gotham Bold"/>
              </a:rPr>
              <a:t>Applied screening to reach preliminary “Short List”</a:t>
            </a:r>
          </a:p>
          <a:p>
            <a:pPr marL="487363" lvl="1" indent="-487363">
              <a:buClr>
                <a:srgbClr val="F79646"/>
              </a:buClr>
              <a:buSzPct val="100000"/>
              <a:defRPr/>
            </a:pPr>
            <a:endParaRPr lang="en-US" sz="3000" dirty="0">
              <a:solidFill>
                <a:srgbClr val="FDA531"/>
              </a:solidFill>
              <a:ea typeface="Gotham Bold"/>
              <a:cs typeface="Arial" pitchFamily="34" charset="0"/>
              <a:sym typeface="Gotham Bold"/>
            </a:endParaRPr>
          </a:p>
          <a:p>
            <a:pPr marL="487363" lvl="1" indent="-487363">
              <a:buClr>
                <a:srgbClr val="F79646"/>
              </a:buClr>
              <a:buSzPct val="100000"/>
              <a:buFont typeface="Arial" pitchFamily="34" charset="0"/>
              <a:buChar char="•"/>
              <a:defRPr/>
            </a:pPr>
            <a:r>
              <a:rPr lang="en-US" sz="3000" dirty="0">
                <a:solidFill>
                  <a:srgbClr val="FDA531"/>
                </a:solidFill>
                <a:ea typeface="Gotham Bold"/>
                <a:cs typeface="Arial" pitchFamily="34" charset="0"/>
                <a:sym typeface="Gotham Bold"/>
              </a:rPr>
              <a:t>“Short List” studied further in Step 2 – </a:t>
            </a:r>
            <a:r>
              <a:rPr lang="en-US" sz="3000" dirty="0" smtClean="0">
                <a:solidFill>
                  <a:srgbClr val="FDA531"/>
                </a:solidFill>
                <a:ea typeface="Gotham Bold"/>
                <a:cs typeface="Arial" pitchFamily="34" charset="0"/>
                <a:sym typeface="Gotham Bold"/>
              </a:rPr>
              <a:t>Alternative Analysis (AA)/</a:t>
            </a:r>
            <a:br>
              <a:rPr lang="en-US" sz="3000" dirty="0" smtClean="0">
                <a:solidFill>
                  <a:srgbClr val="FDA531"/>
                </a:solidFill>
                <a:ea typeface="Gotham Bold"/>
                <a:cs typeface="Arial" pitchFamily="34" charset="0"/>
                <a:sym typeface="Gotham Bold"/>
              </a:rPr>
            </a:br>
            <a:r>
              <a:rPr lang="en-US" sz="3000" dirty="0" smtClean="0">
                <a:solidFill>
                  <a:srgbClr val="FDA531"/>
                </a:solidFill>
                <a:ea typeface="Gotham Bold"/>
                <a:cs typeface="Arial" pitchFamily="34" charset="0"/>
                <a:sym typeface="Gotham Bold"/>
              </a:rPr>
              <a:t>Environmental Impact Statement/Environmental Impact Report </a:t>
            </a:r>
            <a:r>
              <a:rPr lang="en-US" sz="3000" dirty="0">
                <a:solidFill>
                  <a:srgbClr val="FDA531"/>
                </a:solidFill>
                <a:ea typeface="Gotham Bold"/>
                <a:cs typeface="Arial" pitchFamily="34" charset="0"/>
                <a:sym typeface="Gotham Bold"/>
              </a:rPr>
              <a:t>through advanced conceptual engineering</a:t>
            </a:r>
          </a:p>
          <a:p>
            <a:pPr marL="487363" lvl="1" indent="-487363">
              <a:buClr>
                <a:srgbClr val="F79646"/>
              </a:buClr>
              <a:buSzPct val="100000"/>
              <a:defRPr/>
            </a:pPr>
            <a:endParaRPr lang="en-US" sz="3000" dirty="0">
              <a:solidFill>
                <a:srgbClr val="FDA531"/>
              </a:solidFill>
              <a:ea typeface="Gotham Bold"/>
              <a:cs typeface="Arial" pitchFamily="34" charset="0"/>
              <a:sym typeface="Gotham Bold"/>
            </a:endParaRPr>
          </a:p>
          <a:p>
            <a:pPr marL="487363" lvl="1" indent="-487363">
              <a:buClr>
                <a:srgbClr val="F79646"/>
              </a:buClr>
              <a:buSzPct val="100000"/>
              <a:buFont typeface="Arial" pitchFamily="34" charset="0"/>
              <a:buChar char="•"/>
              <a:defRPr/>
            </a:pPr>
            <a:r>
              <a:rPr lang="en-US" sz="3000" dirty="0">
                <a:solidFill>
                  <a:srgbClr val="FDA531"/>
                </a:solidFill>
                <a:ea typeface="Gotham Bold"/>
                <a:cs typeface="Arial" pitchFamily="34" charset="0"/>
                <a:sym typeface="Gotham Bold"/>
              </a:rPr>
              <a:t>Perform engineering feasibility analysis</a:t>
            </a:r>
            <a:endParaRPr lang="en-US" sz="3000" dirty="0">
              <a:solidFill>
                <a:srgbClr val="FFFFFF"/>
              </a:solidFill>
              <a:ea typeface="Gotham Bold"/>
              <a:cs typeface="Arial" pitchFamily="34" charset="0"/>
              <a:sym typeface="Gotham Bold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2700" y="0"/>
            <a:ext cx="13038138" cy="9772650"/>
          </a:xfrm>
          <a:prstGeom prst="rect">
            <a:avLst/>
          </a:prstGeom>
          <a:noFill/>
          <a:ln w="12700" cap="rnd">
            <a:noFill/>
            <a:round/>
            <a:headEnd/>
            <a:tailEnd/>
          </a:ln>
        </p:spPr>
      </p:pic>
      <p:pic>
        <p:nvPicPr>
          <p:cNvPr id="1024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7463"/>
            <a:ext cx="13038138" cy="9774238"/>
          </a:xfrm>
          <a:prstGeom prst="rect">
            <a:avLst/>
          </a:prstGeom>
          <a:noFill/>
          <a:ln w="12700" cap="rnd">
            <a:noFill/>
            <a:round/>
            <a:headEnd/>
            <a:tailEnd/>
          </a:ln>
        </p:spPr>
      </p:pic>
      <p:sp>
        <p:nvSpPr>
          <p:cNvPr id="10244" name="TextBox 7"/>
          <p:cNvSpPr txBox="1">
            <a:spLocks noChangeArrowheads="1"/>
          </p:cNvSpPr>
          <p:nvPr/>
        </p:nvSpPr>
        <p:spPr bwMode="auto">
          <a:xfrm>
            <a:off x="7493000" y="990600"/>
            <a:ext cx="434657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95" tIns="45747" rIns="91495" bIns="45747">
            <a:spAutoFit/>
          </a:bodyPr>
          <a:lstStyle/>
          <a:p>
            <a:pPr algn="ctr"/>
            <a:endParaRPr lang="en-US">
              <a:latin typeface="Calibri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47813" y="223838"/>
            <a:ext cx="10929937" cy="708025"/>
          </a:xfrm>
          <a:prstGeom prst="rect">
            <a:avLst/>
          </a:prstGeom>
          <a:noFill/>
        </p:spPr>
        <p:txBody>
          <a:bodyPr lIns="91495" tIns="45747" rIns="91495" bIns="45747">
            <a:spAutoFit/>
          </a:bodyPr>
          <a:lstStyle/>
          <a:p>
            <a:pPr defTabSz="65027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ヒラギノ角ゴ ProN W3" charset="-128"/>
                <a:cs typeface="ヒラギノ角ゴ ProN W3" charset="-128"/>
                <a:sym typeface="Gill Sans" charset="0"/>
              </a:rPr>
              <a:t>  Alternatives/Technologies Under Review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7513" y="4954588"/>
            <a:ext cx="5549900" cy="3903662"/>
          </a:xfrm>
          <a:prstGeom prst="rect">
            <a:avLst/>
          </a:prstGeom>
          <a:noFill/>
          <a:ln w="31750">
            <a:solidFill>
              <a:schemeClr val="tx1"/>
            </a:solidFill>
            <a:miter lim="800000"/>
            <a:headEnd/>
            <a:tailEnd/>
          </a:ln>
          <a:effectLst>
            <a:outerShdw blurRad="139700" dist="25400" dir="2700000" algn="tl" rotWithShape="0">
              <a:schemeClr val="tx1">
                <a:lumMod val="50000"/>
                <a:lumOff val="50000"/>
                <a:alpha val="80000"/>
              </a:schemeClr>
            </a:outerShdw>
          </a:effectLst>
        </p:spPr>
      </p:pic>
      <p:pic>
        <p:nvPicPr>
          <p:cNvPr id="7" name="Picture 2" descr="H:\My Pictures\phot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4938" y="3694113"/>
            <a:ext cx="2470150" cy="1846262"/>
          </a:xfrm>
          <a:prstGeom prst="rect">
            <a:avLst/>
          </a:prstGeom>
          <a:noFill/>
          <a:ln w="31750">
            <a:solidFill>
              <a:schemeClr val="tx1"/>
            </a:solidFill>
            <a:miter lim="800000"/>
            <a:headEnd/>
            <a:tailEnd/>
          </a:ln>
          <a:effectLst>
            <a:outerShdw blurRad="139700" dist="25400" dir="2700000" algn="tl" rotWithShape="0">
              <a:schemeClr val="tx1">
                <a:lumMod val="50000"/>
                <a:lumOff val="50000"/>
                <a:alpha val="80000"/>
              </a:schemeClr>
            </a:outerShdw>
          </a:effectLst>
        </p:spPr>
      </p:pic>
      <p:pic>
        <p:nvPicPr>
          <p:cNvPr id="9" name="Picture 2" descr="C:\Documents and Settings\23839\My Documents\My Pictures\san-francisco-airtrain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743200" y="1108075"/>
            <a:ext cx="3217863" cy="2695575"/>
          </a:xfrm>
          <a:prstGeom prst="rect">
            <a:avLst/>
          </a:prstGeom>
          <a:noFill/>
          <a:ln w="31750">
            <a:solidFill>
              <a:schemeClr val="tx1"/>
            </a:solidFill>
            <a:miter lim="800000"/>
            <a:headEnd/>
            <a:tailEnd/>
          </a:ln>
          <a:effectLst>
            <a:outerShdw blurRad="139700" dist="25400" dir="2700000" algn="tl" rotWithShape="0">
              <a:schemeClr val="tx1">
                <a:lumMod val="50000"/>
                <a:lumOff val="50000"/>
                <a:alpha val="80000"/>
              </a:schemeClr>
            </a:outerShdw>
          </a:effectLst>
        </p:spPr>
      </p:pic>
      <p:pic>
        <p:nvPicPr>
          <p:cNvPr id="10" name="Picture 9" descr="415-west-katella-ave.jpg"/>
          <p:cNvPicPr>
            <a:picLocks noChangeAspect="1"/>
          </p:cNvPicPr>
          <p:nvPr/>
        </p:nvPicPr>
        <p:blipFill>
          <a:blip r:embed="rId7"/>
          <a:srcRect r="39875"/>
          <a:stretch>
            <a:fillRect/>
          </a:stretch>
        </p:blipFill>
        <p:spPr>
          <a:xfrm>
            <a:off x="417513" y="1108075"/>
            <a:ext cx="2309812" cy="2557463"/>
          </a:xfrm>
          <a:prstGeom prst="rect">
            <a:avLst/>
          </a:prstGeom>
          <a:noFill/>
          <a:ln w="31750">
            <a:solidFill>
              <a:schemeClr val="tx1"/>
            </a:solidFill>
            <a:miter lim="800000"/>
            <a:headEnd/>
            <a:tailEnd/>
          </a:ln>
          <a:effectLst>
            <a:outerShdw blurRad="139700" dist="25400" dir="2700000" algn="tl" rotWithShape="0">
              <a:schemeClr val="tx1">
                <a:lumMod val="50000"/>
                <a:lumOff val="50000"/>
                <a:alpha val="80000"/>
              </a:schemeClr>
            </a:outerShdw>
          </a:effectLst>
        </p:spPr>
      </p:pic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6259513" y="958850"/>
            <a:ext cx="6808787" cy="7781925"/>
          </a:xfrm>
        </p:spPr>
        <p:txBody>
          <a:bodyPr rtlCol="0">
            <a:normAutofit fontScale="92500" lnSpcReduction="10000"/>
          </a:bodyPr>
          <a:lstStyle/>
          <a:p>
            <a:pPr marL="487707" indent="-487707" defTabSz="650276" eaLnBrk="1" fontAlgn="auto" hangingPunct="1">
              <a:spcAft>
                <a:spcPts val="0"/>
              </a:spcAft>
              <a:buFont typeface="Arial"/>
              <a:buChar char="•"/>
              <a:defRPr/>
            </a:pPr>
            <a:endParaRPr lang="en-US" sz="2600" dirty="0" smtClean="0"/>
          </a:p>
          <a:p>
            <a:pPr marL="487707" indent="-487707" defTabSz="650276" eaLnBrk="1" fontAlgn="auto" hangingPunct="1">
              <a:spcAft>
                <a:spcPts val="0"/>
              </a:spcAft>
              <a:buClr>
                <a:srgbClr val="FF6600"/>
              </a:buClr>
              <a:buFont typeface="Arial"/>
              <a:buChar char="•"/>
              <a:defRPr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No-Build Alternative</a:t>
            </a:r>
          </a:p>
          <a:p>
            <a:pPr marL="1056698" lvl="1" indent="-406422" defTabSz="650276" eaLnBrk="1" fontAlgn="auto" hangingPunct="1">
              <a:spcAft>
                <a:spcPts val="0"/>
              </a:spcAft>
              <a:buClr>
                <a:schemeClr val="tx1">
                  <a:lumMod val="75000"/>
                </a:schemeClr>
              </a:buClr>
              <a:buFont typeface="Arial"/>
              <a:buChar char="–"/>
              <a:defRPr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Planned/Programmed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Transportation Improvements   by 2035</a:t>
            </a:r>
          </a:p>
          <a:p>
            <a:pPr marL="487707" indent="-487707" defTabSz="650276" eaLnBrk="1" fontAlgn="auto" hangingPunct="1">
              <a:spcAft>
                <a:spcPts val="0"/>
              </a:spcAft>
              <a:buClr>
                <a:srgbClr val="FF6600"/>
              </a:buClr>
              <a:buFont typeface="Arial"/>
              <a:buChar char="•"/>
              <a:defRPr/>
            </a:pPr>
            <a:endParaRPr lang="en-US" sz="3200" dirty="0" smtClean="0">
              <a:latin typeface="Arial" pitchFamily="34" charset="0"/>
              <a:cs typeface="Arial" pitchFamily="34" charset="0"/>
            </a:endParaRPr>
          </a:p>
          <a:p>
            <a:pPr marL="487707" indent="-487707" defTabSz="650276" eaLnBrk="1" fontAlgn="auto" hangingPunct="1">
              <a:spcAft>
                <a:spcPts val="0"/>
              </a:spcAft>
              <a:buClr>
                <a:srgbClr val="FF6600"/>
              </a:buClr>
              <a:buFont typeface="Arial"/>
              <a:buChar char="•"/>
              <a:defRPr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Transportation Systems Management Alternative </a:t>
            </a:r>
          </a:p>
          <a:p>
            <a:pPr marL="1056698" lvl="1" indent="-406422" defTabSz="650276" eaLnBrk="1" fontAlgn="auto" hangingPunct="1">
              <a:spcAft>
                <a:spcPts val="0"/>
              </a:spcAft>
              <a:buClr>
                <a:schemeClr val="tx1">
                  <a:lumMod val="75000"/>
                </a:schemeClr>
              </a:buClr>
              <a:buFont typeface="Arial"/>
              <a:buChar char="–"/>
              <a:defRPr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Low-cost improvements</a:t>
            </a:r>
          </a:p>
          <a:p>
            <a:pPr marL="487707" indent="-487707" defTabSz="650276" eaLnBrk="1" fontAlgn="auto" hangingPunct="1">
              <a:spcAft>
                <a:spcPts val="0"/>
              </a:spcAft>
              <a:buClr>
                <a:srgbClr val="FF6600"/>
              </a:buClr>
              <a:buFont typeface="Arial"/>
              <a:buChar char="•"/>
              <a:defRPr/>
            </a:pPr>
            <a:endParaRPr lang="en-US" sz="3200" dirty="0" smtClean="0">
              <a:latin typeface="Arial" pitchFamily="34" charset="0"/>
              <a:cs typeface="Arial" pitchFamily="34" charset="0"/>
            </a:endParaRPr>
          </a:p>
          <a:p>
            <a:pPr marL="487707" indent="-487707" defTabSz="650276" eaLnBrk="1" fontAlgn="auto" hangingPunct="1">
              <a:spcAft>
                <a:spcPts val="0"/>
              </a:spcAft>
              <a:buClr>
                <a:srgbClr val="FF6600"/>
              </a:buClr>
              <a:buFont typeface="Arial"/>
              <a:buChar char="•"/>
              <a:defRPr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Build Alternatives</a:t>
            </a:r>
          </a:p>
          <a:p>
            <a:pPr marL="1056698" lvl="1" indent="-406422" defTabSz="650276" eaLnBrk="1" fontAlgn="auto" hangingPunct="1">
              <a:spcAft>
                <a:spcPts val="0"/>
              </a:spcAft>
              <a:buClr>
                <a:schemeClr val="tx1">
                  <a:lumMod val="75000"/>
                </a:schemeClr>
              </a:buClr>
              <a:buFont typeface="Arial"/>
              <a:buChar char="–"/>
              <a:defRPr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Semi-exclusive lane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Bus Rapid Transit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alternative</a:t>
            </a:r>
          </a:p>
          <a:p>
            <a:pPr marL="1056698" lvl="1" indent="-406422" defTabSz="650276" eaLnBrk="1" fontAlgn="auto" hangingPunct="1">
              <a:spcAft>
                <a:spcPts val="0"/>
              </a:spcAft>
              <a:buClr>
                <a:schemeClr val="tx1">
                  <a:lumMod val="75000"/>
                </a:schemeClr>
              </a:buClr>
              <a:buFont typeface="Arial"/>
              <a:buChar char="–"/>
              <a:defRPr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Elevated fixed-guideway;           3 potential automated      guideway technologies</a:t>
            </a:r>
          </a:p>
          <a:p>
            <a:pPr marL="1056698" lvl="1" indent="-406422" defTabSz="650276" eaLnBrk="1" fontAlgn="auto" hangingPunct="1">
              <a:spcAft>
                <a:spcPts val="0"/>
              </a:spcAft>
              <a:buClr>
                <a:schemeClr val="tx1">
                  <a:lumMod val="75000"/>
                </a:schemeClr>
              </a:buClr>
              <a:buFont typeface="Arial"/>
              <a:buChar char="–"/>
              <a:defRPr/>
            </a:pPr>
            <a:endParaRPr lang="en-US" sz="3900" dirty="0" smtClean="0">
              <a:latin typeface="Gotham Bold"/>
            </a:endParaRPr>
          </a:p>
          <a:p>
            <a:pPr marL="1056698" lvl="1" indent="-406422" defTabSz="650276" eaLnBrk="1" fontAlgn="auto" hangingPunct="1">
              <a:spcAft>
                <a:spcPts val="0"/>
              </a:spcAft>
              <a:buClr>
                <a:srgbClr val="FF6600"/>
              </a:buClr>
              <a:buFont typeface="Arial"/>
              <a:buChar char="–"/>
              <a:defRPr/>
            </a:pPr>
            <a:endParaRPr lang="en-US" sz="2200" dirty="0" smtClean="0"/>
          </a:p>
        </p:txBody>
      </p:sp>
      <p:pic>
        <p:nvPicPr>
          <p:cNvPr id="8" name="Picture 9" descr="Mark VI Las Vegas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605088" y="3694113"/>
            <a:ext cx="3422650" cy="1847850"/>
          </a:xfrm>
          <a:prstGeom prst="rect">
            <a:avLst/>
          </a:prstGeom>
          <a:noFill/>
          <a:ln w="31750">
            <a:solidFill>
              <a:schemeClr val="tx1"/>
            </a:solidFill>
            <a:miter lim="800000"/>
            <a:headEnd/>
            <a:tailEnd/>
          </a:ln>
          <a:effectLst>
            <a:outerShdw blurRad="139700" dist="25400" dir="2700000" algn="tl" rotWithShape="0">
              <a:schemeClr val="tx1">
                <a:lumMod val="50000"/>
                <a:lumOff val="50000"/>
                <a:alpha val="80000"/>
              </a:scheme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2700" y="3175"/>
            <a:ext cx="13038138" cy="9774238"/>
          </a:xfrm>
          <a:prstGeom prst="rect">
            <a:avLst/>
          </a:prstGeom>
          <a:noFill/>
          <a:ln w="12700" cap="rnd">
            <a:noFill/>
            <a:round/>
            <a:headEnd/>
            <a:tailEnd/>
          </a:ln>
        </p:spPr>
      </p:pic>
      <p:pic>
        <p:nvPicPr>
          <p:cNvPr id="11267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914400"/>
            <a:ext cx="13028613" cy="86804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15363" name="Rectangle 3"/>
          <p:cNvSpPr>
            <a:spLocks/>
          </p:cNvSpPr>
          <p:nvPr/>
        </p:nvSpPr>
        <p:spPr bwMode="auto">
          <a:xfrm>
            <a:off x="355600" y="1257300"/>
            <a:ext cx="12342813" cy="7929563"/>
          </a:xfrm>
          <a:prstGeom prst="rect">
            <a:avLst/>
          </a:prstGeom>
          <a:gradFill rotWithShape="0">
            <a:gsLst>
              <a:gs pos="0">
                <a:srgbClr val="9CACFF">
                  <a:alpha val="81999"/>
                </a:srgbClr>
              </a:gs>
              <a:gs pos="29015">
                <a:srgbClr val="648BD3">
                  <a:alpha val="74861"/>
                </a:srgbClr>
              </a:gs>
              <a:gs pos="100000">
                <a:srgbClr val="2B69A7">
                  <a:alpha val="57399"/>
                </a:srgbClr>
              </a:gs>
            </a:gsLst>
            <a:path path="rect">
              <a:fillToRect l="50000" t="50000" r="50000" b="50000"/>
            </a:path>
          </a:gradFill>
          <a:ln w="6350" cap="flat">
            <a:solidFill>
              <a:srgbClr val="FFFFFF">
                <a:alpha val="81999"/>
              </a:srgbClr>
            </a:solidFill>
            <a:prstDash val="solid"/>
            <a:round/>
            <a:headEnd type="none" w="med" len="med"/>
            <a:tailEnd type="none" w="med" len="med"/>
          </a:ln>
          <a:effectLst>
            <a:outerShdw blurRad="127000" dist="63500" dir="2700000" algn="ctr" rotWithShape="0">
              <a:schemeClr val="bg2">
                <a:alpha val="42999"/>
              </a:schemeClr>
            </a:outerShdw>
          </a:effectLst>
        </p:spPr>
        <p:txBody>
          <a:bodyPr lIns="0" tIns="0" rIns="0" bIns="0"/>
          <a:lstStyle/>
          <a:p>
            <a:pPr defTabSz="650276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ea typeface="ＭＳ Ｐゴシック"/>
              <a:cs typeface="ＭＳ Ｐゴシック"/>
            </a:endParaRPr>
          </a:p>
        </p:txBody>
      </p:sp>
      <p:sp>
        <p:nvSpPr>
          <p:cNvPr id="15362" name="Rectangle 2"/>
          <p:cNvSpPr>
            <a:spLocks/>
          </p:cNvSpPr>
          <p:nvPr/>
        </p:nvSpPr>
        <p:spPr bwMode="auto">
          <a:xfrm>
            <a:off x="339725" y="1257300"/>
            <a:ext cx="12357100" cy="7929563"/>
          </a:xfrm>
          <a:prstGeom prst="rect">
            <a:avLst/>
          </a:prstGeom>
          <a:gradFill rotWithShape="0">
            <a:gsLst>
              <a:gs pos="0">
                <a:srgbClr val="9CACFF">
                  <a:alpha val="50000"/>
                </a:srgbClr>
              </a:gs>
              <a:gs pos="29015">
                <a:srgbClr val="7A91FF">
                  <a:alpha val="45647"/>
                </a:srgbClr>
              </a:gs>
              <a:gs pos="100000">
                <a:srgbClr val="5776FF">
                  <a:alpha val="34999"/>
                </a:srgbClr>
              </a:gs>
            </a:gsLst>
            <a:path path="rect">
              <a:fillToRect l="50000" t="50000" r="50000" b="50000"/>
            </a:path>
          </a:gradFill>
          <a:ln w="6350" cap="flat">
            <a:solidFill>
              <a:srgbClr val="1001FF">
                <a:alpha val="50000"/>
              </a:srgbClr>
            </a:solidFill>
            <a:prstDash val="solid"/>
            <a:round/>
            <a:headEnd type="none" w="med" len="med"/>
            <a:tailEnd type="none" w="med" len="med"/>
          </a:ln>
          <a:effectLst>
            <a:outerShdw blurRad="127000" dist="63500" dir="2700000" algn="ctr" rotWithShape="0">
              <a:schemeClr val="bg2">
                <a:alpha val="42999"/>
              </a:schemeClr>
            </a:outerShdw>
          </a:effectLst>
        </p:spPr>
        <p:txBody>
          <a:bodyPr lIns="0" tIns="0" rIns="0" bIns="0"/>
          <a:lstStyle/>
          <a:p>
            <a:pPr defTabSz="650276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ea typeface="ＭＳ Ｐゴシック"/>
              <a:cs typeface="ＭＳ Ｐゴシック"/>
            </a:endParaRPr>
          </a:p>
        </p:txBody>
      </p:sp>
      <p:sp>
        <p:nvSpPr>
          <p:cNvPr id="9" name="Rectangle 5"/>
          <p:cNvSpPr>
            <a:spLocks/>
          </p:cNvSpPr>
          <p:nvPr/>
        </p:nvSpPr>
        <p:spPr bwMode="auto">
          <a:xfrm>
            <a:off x="339725" y="1257300"/>
            <a:ext cx="12342248" cy="7929230"/>
          </a:xfrm>
          <a:prstGeom prst="rect">
            <a:avLst/>
          </a:prstGeom>
          <a:gradFill flip="none" rotWithShape="1">
            <a:gsLst>
              <a:gs pos="0">
                <a:srgbClr val="336699">
                  <a:alpha val="50000"/>
                </a:srgbClr>
              </a:gs>
              <a:gs pos="100000">
                <a:srgbClr val="336699"/>
              </a:gs>
            </a:gsLst>
            <a:path path="circle">
              <a:fillToRect l="50000" t="50000" r="50000" b="50000"/>
            </a:path>
            <a:tileRect/>
          </a:gradFill>
          <a:ln w="6350" cap="flat">
            <a:solidFill>
              <a:srgbClr val="FFFFFF">
                <a:alpha val="81999"/>
              </a:srgbClr>
            </a:solidFill>
            <a:prstDash val="solid"/>
            <a:round/>
            <a:headEnd type="none" w="med" len="med"/>
            <a:tailEnd type="none" w="med" len="med"/>
          </a:ln>
          <a:effectLst>
            <a:outerShdw blurRad="127000" dist="63500" dir="2700000" algn="ctr" rotWithShape="0">
              <a:schemeClr val="tx1">
                <a:alpha val="43000"/>
              </a:schemeClr>
            </a:outerShdw>
          </a:effectLst>
        </p:spPr>
        <p:txBody>
          <a:bodyPr lIns="0" tIns="0" rIns="0" bIns="0"/>
          <a:lstStyle/>
          <a:p>
            <a:pPr defTabSz="650276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ea typeface="ＭＳ Ｐゴシック"/>
              <a:cs typeface="ＭＳ Ｐゴシック"/>
            </a:endParaRPr>
          </a:p>
        </p:txBody>
      </p:sp>
      <p:sp>
        <p:nvSpPr>
          <p:cNvPr id="15368" name="Rectangle 8"/>
          <p:cNvSpPr>
            <a:spLocks/>
          </p:cNvSpPr>
          <p:nvPr/>
        </p:nvSpPr>
        <p:spPr bwMode="auto">
          <a:xfrm>
            <a:off x="1911350" y="6051550"/>
            <a:ext cx="10785475" cy="1143000"/>
          </a:xfrm>
          <a:prstGeom prst="rect">
            <a:avLst/>
          </a:prstGeom>
          <a:noFill/>
          <a:ln w="12700" cap="rnd">
            <a:noFill/>
            <a:round/>
            <a:headEnd type="none" w="med" len="med"/>
            <a:tailEnd type="none" w="med" len="med"/>
          </a:ln>
          <a:effectLst>
            <a:outerShdw blurRad="127000" dist="63500" dir="2700000" algn="ctr" rotWithShape="0">
              <a:schemeClr val="tx1">
                <a:alpha val="43000"/>
              </a:schemeClr>
            </a:outerShdw>
          </a:effectLst>
        </p:spPr>
        <p:txBody>
          <a:bodyPr lIns="38123" tIns="38123" rIns="38123" bIns="38123"/>
          <a:lstStyle/>
          <a:p>
            <a:pPr marL="342900" indent="-342900" defTabSz="650276" fontAlgn="auto">
              <a:spcBef>
                <a:spcPts val="0"/>
              </a:spcBef>
              <a:spcAft>
                <a:spcPts val="0"/>
              </a:spcAft>
              <a:buClr>
                <a:srgbClr val="F79646"/>
              </a:buClr>
              <a:buSzPct val="100000"/>
              <a:buFont typeface="Arial" charset="0"/>
              <a:buChar char="•"/>
              <a:defRPr/>
            </a:pPr>
            <a:r>
              <a:rPr lang="en-US" dirty="0">
                <a:solidFill>
                  <a:srgbClr val="FFFFFF"/>
                </a:solidFill>
                <a:ea typeface="Gotham Book" charset="0"/>
                <a:cs typeface="Arial" pitchFamily="34" charset="0"/>
                <a:sym typeface="Calibri" charset="0"/>
              </a:rPr>
              <a:t>Anaheim </a:t>
            </a:r>
            <a:r>
              <a:rPr lang="en-US" dirty="0" smtClean="0">
                <a:solidFill>
                  <a:srgbClr val="FFFFFF"/>
                </a:solidFill>
                <a:ea typeface="Gotham Book" charset="0"/>
                <a:cs typeface="Arial" pitchFamily="34" charset="0"/>
                <a:sym typeface="Calibri" charset="0"/>
              </a:rPr>
              <a:t>Design Build Operate Maintain </a:t>
            </a:r>
            <a:r>
              <a:rPr lang="en-US" dirty="0">
                <a:solidFill>
                  <a:srgbClr val="FFFFFF"/>
                </a:solidFill>
                <a:ea typeface="Gotham Book" charset="0"/>
                <a:cs typeface="Arial" pitchFamily="34" charset="0"/>
                <a:sym typeface="Calibri" charset="0"/>
              </a:rPr>
              <a:t>Ballot Initiative</a:t>
            </a:r>
          </a:p>
          <a:p>
            <a:pPr marL="342900" indent="-342900" defTabSz="650276" fontAlgn="auto">
              <a:spcBef>
                <a:spcPts val="0"/>
              </a:spcBef>
              <a:spcAft>
                <a:spcPts val="0"/>
              </a:spcAft>
              <a:buClr>
                <a:srgbClr val="F79646"/>
              </a:buClr>
              <a:buSzPct val="100000"/>
              <a:buFont typeface="Arial" charset="0"/>
              <a:buChar char="•"/>
              <a:defRPr/>
            </a:pPr>
            <a:endParaRPr lang="en-US" dirty="0">
              <a:solidFill>
                <a:srgbClr val="FFFFFF"/>
              </a:solidFill>
              <a:ea typeface="Gotham Book" charset="0"/>
              <a:cs typeface="Arial" pitchFamily="34" charset="0"/>
              <a:sym typeface="Calibri" charset="0"/>
            </a:endParaRPr>
          </a:p>
          <a:p>
            <a:pPr marL="342900" indent="-342900" defTabSz="650276" fontAlgn="auto">
              <a:spcBef>
                <a:spcPts val="0"/>
              </a:spcBef>
              <a:spcAft>
                <a:spcPts val="0"/>
              </a:spcAft>
              <a:buClr>
                <a:srgbClr val="F79646"/>
              </a:buClr>
              <a:buSzPct val="100000"/>
              <a:buFont typeface="Arial" charset="0"/>
              <a:buChar char="•"/>
              <a:defRPr/>
            </a:pPr>
            <a:r>
              <a:rPr lang="en-US" dirty="0">
                <a:solidFill>
                  <a:srgbClr val="FFFFFF"/>
                </a:solidFill>
                <a:ea typeface="Gotham Book" charset="0"/>
                <a:cs typeface="Arial" pitchFamily="34" charset="0"/>
                <a:sym typeface="Calibri" charset="0"/>
              </a:rPr>
              <a:t>Anaheim Tourism Improvement District (ATID)</a:t>
            </a:r>
          </a:p>
          <a:p>
            <a:pPr marL="234950" indent="-234950" defTabSz="650276" fontAlgn="auto">
              <a:spcBef>
                <a:spcPts val="0"/>
              </a:spcBef>
              <a:spcAft>
                <a:spcPts val="0"/>
              </a:spcAft>
              <a:buClr>
                <a:srgbClr val="F79646"/>
              </a:buClr>
              <a:buSzPct val="100000"/>
              <a:defRPr/>
            </a:pPr>
            <a:endParaRPr lang="en-US" dirty="0">
              <a:solidFill>
                <a:srgbClr val="FFFFFF"/>
              </a:solidFill>
              <a:ea typeface="Gotham Book" charset="0"/>
              <a:cs typeface="Arial" pitchFamily="34" charset="0"/>
              <a:sym typeface="Calibri" charset="0"/>
            </a:endParaRPr>
          </a:p>
          <a:p>
            <a:pPr marL="884238" lvl="1" indent="-234950" defTabSz="650276" fontAlgn="auto">
              <a:spcBef>
                <a:spcPts val="0"/>
              </a:spcBef>
              <a:spcAft>
                <a:spcPts val="0"/>
              </a:spcAft>
              <a:buClr>
                <a:srgbClr val="F79646"/>
              </a:buClr>
              <a:buSzPct val="100000"/>
              <a:defRPr/>
            </a:pPr>
            <a:endParaRPr lang="en-US" dirty="0">
              <a:solidFill>
                <a:srgbClr val="FFFFFF"/>
              </a:solidFill>
              <a:ea typeface="Gotham Book" charset="0"/>
              <a:cs typeface="Arial" pitchFamily="34" charset="0"/>
              <a:sym typeface="Calibri" charset="0"/>
            </a:endParaRPr>
          </a:p>
          <a:p>
            <a:pPr defTabSz="650276" fontAlgn="auto">
              <a:spcBef>
                <a:spcPts val="0"/>
              </a:spcBef>
              <a:spcAft>
                <a:spcPts val="0"/>
              </a:spcAft>
              <a:buClr>
                <a:srgbClr val="F79646"/>
              </a:buClr>
              <a:buSzPct val="100000"/>
              <a:buFont typeface="Arial" charset="0"/>
              <a:buChar char="•"/>
              <a:defRPr/>
            </a:pPr>
            <a:endParaRPr lang="en-US" sz="2500" dirty="0">
              <a:solidFill>
                <a:srgbClr val="FFFFFF"/>
              </a:solidFill>
              <a:ea typeface="Lucida Grande" charset="0"/>
              <a:cs typeface="Arial" pitchFamily="34" charset="0"/>
              <a:sym typeface="Gotham Book" charset="0"/>
            </a:endParaRPr>
          </a:p>
          <a:p>
            <a:pPr marL="234950" indent="-234950" defTabSz="650276" fontAlgn="auto">
              <a:spcBef>
                <a:spcPts val="0"/>
              </a:spcBef>
              <a:spcAft>
                <a:spcPts val="0"/>
              </a:spcAft>
              <a:buClr>
                <a:srgbClr val="F79646"/>
              </a:buClr>
              <a:buSzPct val="100000"/>
              <a:defRPr/>
            </a:pPr>
            <a:endParaRPr lang="en-US" sz="2500" dirty="0">
              <a:solidFill>
                <a:srgbClr val="FFFFFF"/>
              </a:solidFill>
              <a:ea typeface="Gotham Book" charset="0"/>
              <a:cs typeface="Arial" pitchFamily="34" charset="0"/>
              <a:sym typeface="Gotham Book" charset="0"/>
            </a:endParaRPr>
          </a:p>
          <a:p>
            <a:pPr defTabSz="650276" fontAlgn="auto">
              <a:spcBef>
                <a:spcPts val="0"/>
              </a:spcBef>
              <a:spcAft>
                <a:spcPts val="0"/>
              </a:spcAft>
              <a:buClr>
                <a:srgbClr val="F79646"/>
              </a:buClr>
              <a:buSzPct val="100000"/>
              <a:defRPr/>
            </a:pPr>
            <a:endParaRPr lang="en-US" dirty="0">
              <a:solidFill>
                <a:srgbClr val="FFFFFF"/>
              </a:solidFill>
              <a:ea typeface="Lucida Grande" charset="0"/>
              <a:cs typeface="Arial" pitchFamily="34" charset="0"/>
              <a:sym typeface="Gotham Book" charset="0"/>
            </a:endParaRPr>
          </a:p>
        </p:txBody>
      </p:sp>
      <p:sp>
        <p:nvSpPr>
          <p:cNvPr id="61450" name="Rectangle 6"/>
          <p:cNvSpPr>
            <a:spLocks/>
          </p:cNvSpPr>
          <p:nvPr/>
        </p:nvSpPr>
        <p:spPr bwMode="auto">
          <a:xfrm>
            <a:off x="1978025" y="204788"/>
            <a:ext cx="10769600" cy="1246187"/>
          </a:xfrm>
          <a:prstGeom prst="rect">
            <a:avLst/>
          </a:prstGeom>
          <a:noFill/>
          <a:ln w="12700" cap="rnd">
            <a:noFill/>
            <a:round/>
            <a:headEnd/>
            <a:tailEnd/>
          </a:ln>
        </p:spPr>
        <p:txBody>
          <a:bodyPr lIns="38123" tIns="38123" rIns="38123" bIns="38123">
            <a:spAutoFit/>
          </a:bodyPr>
          <a:lstStyle/>
          <a:p>
            <a:pPr>
              <a:defRPr/>
            </a:pPr>
            <a:r>
              <a:rPr lang="en-US" sz="4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Yanone Kaffeesatz Regular" pitchFamily="50" charset="0"/>
                <a:cs typeface="Yanone Kaffeesatz Regular" pitchFamily="50" charset="0"/>
                <a:sym typeface="Yanone Kaffeesatz Regular" pitchFamily="50" charset="0"/>
              </a:rPr>
              <a:t>Cost and Funding Opportunities</a:t>
            </a:r>
          </a:p>
          <a:p>
            <a:pPr>
              <a:defRPr/>
            </a:pPr>
            <a:r>
              <a:rPr lang="en-US" sz="3200" b="1" dirty="0">
                <a:latin typeface="Arial Narrow" pitchFamily="34" charset="0"/>
                <a:ea typeface="Yanone Kaffeesatz Regular" pitchFamily="50" charset="0"/>
                <a:cs typeface="Yanone Kaffeesatz Regular" pitchFamily="50" charset="0"/>
                <a:sym typeface="Yanone Kaffeesatz Regular" pitchFamily="50" charset="0"/>
              </a:rPr>
              <a:t>  </a:t>
            </a:r>
          </a:p>
        </p:txBody>
      </p:sp>
      <p:sp>
        <p:nvSpPr>
          <p:cNvPr id="14" name="Rectangle 7"/>
          <p:cNvSpPr>
            <a:spLocks/>
          </p:cNvSpPr>
          <p:nvPr/>
        </p:nvSpPr>
        <p:spPr bwMode="auto">
          <a:xfrm>
            <a:off x="1500188" y="2535238"/>
            <a:ext cx="10793412" cy="708025"/>
          </a:xfrm>
          <a:prstGeom prst="rect">
            <a:avLst/>
          </a:prstGeom>
          <a:noFill/>
          <a:ln w="12700" cap="rnd">
            <a:noFill/>
            <a:round/>
            <a:headEnd type="none" w="med" len="med"/>
            <a:tailEnd type="none" w="med" len="med"/>
          </a:ln>
          <a:effectLst>
            <a:outerShdw blurRad="127000" dist="63500" dir="2700000" algn="ctr" rotWithShape="0">
              <a:schemeClr val="tx1">
                <a:alpha val="43000"/>
              </a:schemeClr>
            </a:outerShdw>
          </a:effectLst>
        </p:spPr>
        <p:txBody>
          <a:bodyPr lIns="38123" tIns="38123" rIns="38123" bIns="38123"/>
          <a:lstStyle/>
          <a:p>
            <a:pPr defTabSz="65027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900" dirty="0">
                <a:solidFill>
                  <a:srgbClr val="FDA531"/>
                </a:solidFill>
                <a:ea typeface="Gotham Bold" charset="0"/>
                <a:cs typeface="Arial" pitchFamily="34" charset="0"/>
                <a:sym typeface="Gotham Bold" charset="0"/>
              </a:rPr>
              <a:t>Public Funding Opportunities</a:t>
            </a:r>
          </a:p>
          <a:p>
            <a:pPr defTabSz="650276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900" dirty="0">
              <a:solidFill>
                <a:srgbClr val="FDA531"/>
              </a:solidFill>
              <a:ea typeface="Gotham Bold" charset="0"/>
              <a:cs typeface="Arial" pitchFamily="34" charset="0"/>
              <a:sym typeface="Gotham Bold" charset="0"/>
            </a:endParaRPr>
          </a:p>
          <a:p>
            <a:pPr defTabSz="650276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900" dirty="0">
              <a:solidFill>
                <a:srgbClr val="FDA531"/>
              </a:solidFill>
              <a:ea typeface="Gotham Bold" charset="0"/>
              <a:cs typeface="Arial" pitchFamily="34" charset="0"/>
              <a:sym typeface="Gotham Bold" charset="0"/>
            </a:endParaRPr>
          </a:p>
          <a:p>
            <a:pPr defTabSz="650276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900" dirty="0">
              <a:solidFill>
                <a:srgbClr val="FDA531"/>
              </a:solidFill>
              <a:ea typeface="Gotham Bold" charset="0"/>
              <a:cs typeface="Arial" pitchFamily="34" charset="0"/>
              <a:sym typeface="Gotham Bold" charset="0"/>
            </a:endParaRPr>
          </a:p>
          <a:p>
            <a:pPr defTabSz="650276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900" dirty="0">
              <a:solidFill>
                <a:srgbClr val="FDA531"/>
              </a:solidFill>
              <a:ea typeface="Gotham Bold" charset="0"/>
              <a:cs typeface="Arial" pitchFamily="34" charset="0"/>
              <a:sym typeface="Gotham Bold" charset="0"/>
            </a:endParaRPr>
          </a:p>
        </p:txBody>
      </p:sp>
      <p:sp>
        <p:nvSpPr>
          <p:cNvPr id="11" name="Rectangle 7"/>
          <p:cNvSpPr>
            <a:spLocks/>
          </p:cNvSpPr>
          <p:nvPr/>
        </p:nvSpPr>
        <p:spPr bwMode="auto">
          <a:xfrm>
            <a:off x="1425575" y="5368925"/>
            <a:ext cx="12279313" cy="809625"/>
          </a:xfrm>
          <a:prstGeom prst="rect">
            <a:avLst/>
          </a:prstGeom>
          <a:noFill/>
          <a:ln w="12700" cap="rnd">
            <a:noFill/>
            <a:round/>
            <a:headEnd type="none" w="med" len="med"/>
            <a:tailEnd type="none" w="med" len="med"/>
          </a:ln>
          <a:effectLst>
            <a:outerShdw blurRad="127000" dist="63500" dir="2700000" algn="ctr" rotWithShape="0">
              <a:schemeClr val="tx1">
                <a:alpha val="43000"/>
              </a:schemeClr>
            </a:outerShdw>
          </a:effectLst>
        </p:spPr>
        <p:txBody>
          <a:bodyPr lIns="38123" tIns="38123" rIns="38123" bIns="38123"/>
          <a:lstStyle/>
          <a:p>
            <a:pPr defTabSz="65027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900" dirty="0">
                <a:solidFill>
                  <a:srgbClr val="FDA531"/>
                </a:solidFill>
                <a:ea typeface="Gotham Bold" charset="0"/>
                <a:cs typeface="Arial" pitchFamily="34" charset="0"/>
                <a:sym typeface="Gotham Bold" charset="0"/>
              </a:rPr>
              <a:t>Opportunities for Private Investment</a:t>
            </a:r>
            <a:r>
              <a:rPr lang="en-US" dirty="0">
                <a:solidFill>
                  <a:srgbClr val="FDA531"/>
                </a:solidFill>
                <a:ea typeface="Gotham Bold" charset="0"/>
                <a:cs typeface="Arial" pitchFamily="34" charset="0"/>
                <a:sym typeface="Gotham Bold" charset="0"/>
              </a:rPr>
              <a:t> </a:t>
            </a:r>
          </a:p>
          <a:p>
            <a:pPr defTabSz="650276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900" dirty="0">
              <a:solidFill>
                <a:srgbClr val="FDA531"/>
              </a:solidFill>
              <a:ea typeface="Gotham Bold" charset="0"/>
              <a:cs typeface="Arial" pitchFamily="34" charset="0"/>
              <a:sym typeface="Gotham Bold" charset="0"/>
            </a:endParaRPr>
          </a:p>
          <a:p>
            <a:pPr defTabSz="650276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900" dirty="0">
              <a:solidFill>
                <a:srgbClr val="FDA531"/>
              </a:solidFill>
              <a:ea typeface="Gotham Bold" charset="0"/>
              <a:cs typeface="Arial" pitchFamily="34" charset="0"/>
              <a:sym typeface="Gotham Bold" charset="0"/>
            </a:endParaRPr>
          </a:p>
          <a:p>
            <a:pPr defTabSz="650276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900" dirty="0">
              <a:solidFill>
                <a:srgbClr val="FDA531"/>
              </a:solidFill>
              <a:ea typeface="Gotham Bold" charset="0"/>
              <a:cs typeface="Arial" pitchFamily="34" charset="0"/>
              <a:sym typeface="Gotham Bold" charset="0"/>
            </a:endParaRPr>
          </a:p>
          <a:p>
            <a:pPr defTabSz="650276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900" dirty="0">
              <a:solidFill>
                <a:srgbClr val="FDA531"/>
              </a:solidFill>
              <a:ea typeface="Gotham Bold" charset="0"/>
              <a:cs typeface="Arial" pitchFamily="34" charset="0"/>
              <a:sym typeface="Gotham Bold" charset="0"/>
            </a:endParaRPr>
          </a:p>
        </p:txBody>
      </p:sp>
      <p:sp>
        <p:nvSpPr>
          <p:cNvPr id="12" name="Rectangle 8"/>
          <p:cNvSpPr>
            <a:spLocks/>
          </p:cNvSpPr>
          <p:nvPr/>
        </p:nvSpPr>
        <p:spPr bwMode="auto">
          <a:xfrm>
            <a:off x="1916113" y="3155950"/>
            <a:ext cx="10787062" cy="2035175"/>
          </a:xfrm>
          <a:prstGeom prst="rect">
            <a:avLst/>
          </a:prstGeom>
          <a:noFill/>
          <a:ln w="12700" cap="rnd">
            <a:noFill/>
            <a:round/>
            <a:headEnd type="none" w="med" len="med"/>
            <a:tailEnd type="none" w="med" len="med"/>
          </a:ln>
          <a:effectLst>
            <a:outerShdw blurRad="127000" dist="63500" dir="2700000" algn="ctr" rotWithShape="0">
              <a:schemeClr val="tx1">
                <a:alpha val="43000"/>
              </a:schemeClr>
            </a:outerShdw>
          </a:effectLst>
        </p:spPr>
        <p:txBody>
          <a:bodyPr lIns="38123" tIns="38123" rIns="38123" bIns="38123"/>
          <a:lstStyle/>
          <a:p>
            <a:pPr marL="342900" indent="-342900" defTabSz="650276" fontAlgn="auto">
              <a:spcBef>
                <a:spcPts val="0"/>
              </a:spcBef>
              <a:spcAft>
                <a:spcPts val="0"/>
              </a:spcAft>
              <a:buClr>
                <a:srgbClr val="F79646"/>
              </a:buClr>
              <a:buSzPct val="100000"/>
              <a:buFont typeface="Arial" charset="0"/>
              <a:buChar char="•"/>
              <a:defRPr/>
            </a:pPr>
            <a:r>
              <a:rPr lang="en-US" dirty="0">
                <a:solidFill>
                  <a:srgbClr val="FFFFFF"/>
                </a:solidFill>
                <a:ea typeface="Gotham Book" charset="0"/>
                <a:cs typeface="Arial" pitchFamily="34" charset="0"/>
                <a:sym typeface="Calibri" charset="0"/>
              </a:rPr>
              <a:t>Measure M – Project “S”</a:t>
            </a:r>
          </a:p>
          <a:p>
            <a:pPr marL="342900" indent="-342900" defTabSz="650276" fontAlgn="auto">
              <a:spcBef>
                <a:spcPts val="0"/>
              </a:spcBef>
              <a:spcAft>
                <a:spcPts val="0"/>
              </a:spcAft>
              <a:buClr>
                <a:srgbClr val="F79646"/>
              </a:buClr>
              <a:buSzPct val="100000"/>
              <a:buFont typeface="Arial" charset="0"/>
              <a:buChar char="•"/>
              <a:defRPr/>
            </a:pPr>
            <a:endParaRPr lang="en-US" dirty="0">
              <a:solidFill>
                <a:srgbClr val="FFFFFF"/>
              </a:solidFill>
              <a:ea typeface="Gotham Book" charset="0"/>
              <a:cs typeface="Arial" pitchFamily="34" charset="0"/>
              <a:sym typeface="Calibri" charset="0"/>
            </a:endParaRPr>
          </a:p>
          <a:p>
            <a:pPr marL="342900" indent="-342900" defTabSz="650276" fontAlgn="auto">
              <a:spcBef>
                <a:spcPts val="0"/>
              </a:spcBef>
              <a:spcAft>
                <a:spcPts val="0"/>
              </a:spcAft>
              <a:buClr>
                <a:srgbClr val="F79646"/>
              </a:buClr>
              <a:buSzPct val="100000"/>
              <a:buFont typeface="Arial" charset="0"/>
              <a:buChar char="•"/>
              <a:defRPr/>
            </a:pPr>
            <a:r>
              <a:rPr lang="en-US" dirty="0">
                <a:solidFill>
                  <a:srgbClr val="FFFFFF"/>
                </a:solidFill>
                <a:ea typeface="Gotham Book" charset="0"/>
                <a:cs typeface="Arial" pitchFamily="34" charset="0"/>
                <a:sym typeface="Calibri" charset="0"/>
              </a:rPr>
              <a:t>Federal Funding</a:t>
            </a:r>
          </a:p>
          <a:p>
            <a:pPr marL="342900" indent="-342900" defTabSz="650276" fontAlgn="auto">
              <a:spcBef>
                <a:spcPts val="0"/>
              </a:spcBef>
              <a:spcAft>
                <a:spcPts val="0"/>
              </a:spcAft>
              <a:buClr>
                <a:srgbClr val="F79646"/>
              </a:buClr>
              <a:buSzPct val="100000"/>
              <a:buFont typeface="Arial" charset="0"/>
              <a:buChar char="•"/>
              <a:defRPr/>
            </a:pPr>
            <a:endParaRPr lang="en-US" dirty="0">
              <a:solidFill>
                <a:srgbClr val="FFFFFF"/>
              </a:solidFill>
              <a:ea typeface="Gotham Book" charset="0"/>
              <a:cs typeface="Arial" pitchFamily="34" charset="0"/>
              <a:sym typeface="Calibri" charset="0"/>
            </a:endParaRPr>
          </a:p>
          <a:p>
            <a:pPr marL="342900" indent="-342900" defTabSz="650276" fontAlgn="auto">
              <a:spcBef>
                <a:spcPts val="0"/>
              </a:spcBef>
              <a:spcAft>
                <a:spcPts val="0"/>
              </a:spcAft>
              <a:buClr>
                <a:srgbClr val="F79646"/>
              </a:buClr>
              <a:buSzPct val="100000"/>
              <a:buFont typeface="Arial" charset="0"/>
              <a:buChar char="•"/>
              <a:defRPr/>
            </a:pPr>
            <a:r>
              <a:rPr lang="en-US" dirty="0">
                <a:solidFill>
                  <a:srgbClr val="FFFFFF"/>
                </a:solidFill>
                <a:ea typeface="Gotham Book" charset="0"/>
                <a:cs typeface="Arial" pitchFamily="34" charset="0"/>
                <a:sym typeface="Calibri" charset="0"/>
              </a:rPr>
              <a:t>State and local transit funds</a:t>
            </a:r>
          </a:p>
          <a:p>
            <a:pPr marL="884238" lvl="1" indent="-234950" defTabSz="650276" fontAlgn="auto">
              <a:spcBef>
                <a:spcPts val="0"/>
              </a:spcBef>
              <a:spcAft>
                <a:spcPts val="0"/>
              </a:spcAft>
              <a:buClr>
                <a:srgbClr val="F79646"/>
              </a:buClr>
              <a:buSzPct val="100000"/>
              <a:buFont typeface="Arial" charset="0"/>
              <a:buChar char="•"/>
              <a:defRPr/>
            </a:pPr>
            <a:endParaRPr lang="en-US" dirty="0">
              <a:solidFill>
                <a:srgbClr val="FFFFFF"/>
              </a:solidFill>
              <a:ea typeface="Gotham Book" charset="0"/>
              <a:cs typeface="Arial" pitchFamily="34" charset="0"/>
              <a:sym typeface="Calibri" charset="0"/>
            </a:endParaRPr>
          </a:p>
          <a:p>
            <a:pPr marL="234950" indent="-234950" defTabSz="650276" fontAlgn="auto">
              <a:spcBef>
                <a:spcPts val="0"/>
              </a:spcBef>
              <a:spcAft>
                <a:spcPts val="0"/>
              </a:spcAft>
              <a:buClr>
                <a:srgbClr val="F79646"/>
              </a:buClr>
              <a:buSzPct val="100000"/>
              <a:defRPr/>
            </a:pPr>
            <a:endParaRPr lang="en-US" sz="2500" dirty="0">
              <a:solidFill>
                <a:srgbClr val="FFFFFF"/>
              </a:solidFill>
              <a:ea typeface="Gotham Book" charset="0"/>
              <a:cs typeface="Arial" pitchFamily="34" charset="0"/>
              <a:sym typeface="Gotham Book" charset="0"/>
            </a:endParaRPr>
          </a:p>
          <a:p>
            <a:pPr defTabSz="650276" fontAlgn="auto">
              <a:spcBef>
                <a:spcPts val="0"/>
              </a:spcBef>
              <a:spcAft>
                <a:spcPts val="0"/>
              </a:spcAft>
              <a:buClr>
                <a:srgbClr val="F79646"/>
              </a:buClr>
              <a:buSzPct val="100000"/>
              <a:defRPr/>
            </a:pPr>
            <a:endParaRPr lang="en-US" dirty="0">
              <a:solidFill>
                <a:srgbClr val="FFFFFF"/>
              </a:solidFill>
              <a:ea typeface="Lucida Grande" charset="0"/>
              <a:cs typeface="Arial" pitchFamily="34" charset="0"/>
              <a:sym typeface="Gotham Book" charset="0"/>
            </a:endParaRPr>
          </a:p>
        </p:txBody>
      </p:sp>
      <p:sp>
        <p:nvSpPr>
          <p:cNvPr id="13" name="Rectangle 7"/>
          <p:cNvSpPr>
            <a:spLocks/>
          </p:cNvSpPr>
          <p:nvPr/>
        </p:nvSpPr>
        <p:spPr bwMode="auto">
          <a:xfrm>
            <a:off x="731838" y="7588250"/>
            <a:ext cx="12279312" cy="1079500"/>
          </a:xfrm>
          <a:prstGeom prst="rect">
            <a:avLst/>
          </a:prstGeom>
          <a:noFill/>
          <a:ln w="12700" cap="rnd">
            <a:noFill/>
            <a:round/>
            <a:headEnd type="none" w="med" len="med"/>
            <a:tailEnd type="none" w="med" len="med"/>
          </a:ln>
          <a:effectLst>
            <a:outerShdw blurRad="127000" dist="63500" dir="2700000" algn="ctr" rotWithShape="0">
              <a:schemeClr val="tx1">
                <a:alpha val="43000"/>
              </a:schemeClr>
            </a:outerShdw>
          </a:effectLst>
        </p:spPr>
        <p:txBody>
          <a:bodyPr lIns="38123" tIns="38123" rIns="38123" bIns="38123"/>
          <a:lstStyle/>
          <a:p>
            <a:pPr defTabSz="65027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>
                <a:solidFill>
                  <a:srgbClr val="FDA531"/>
                </a:solidFill>
                <a:ea typeface="Gotham Bold" charset="0"/>
                <a:cs typeface="Arial" pitchFamily="34" charset="0"/>
                <a:sym typeface="Gotham Bold" charset="0"/>
              </a:rPr>
              <a:t>Operations and Maintenance - $10 million annual cost</a:t>
            </a:r>
          </a:p>
          <a:p>
            <a:pPr defTabSz="650276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900" dirty="0">
              <a:solidFill>
                <a:srgbClr val="FDA531"/>
              </a:solidFill>
              <a:ea typeface="Gotham Bold" charset="0"/>
              <a:cs typeface="Arial" pitchFamily="34" charset="0"/>
              <a:sym typeface="Gotham Bold" charset="0"/>
            </a:endParaRPr>
          </a:p>
          <a:p>
            <a:pPr defTabSz="650276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900" dirty="0">
              <a:solidFill>
                <a:srgbClr val="FDA531"/>
              </a:solidFill>
              <a:ea typeface="Gotham Bold" charset="0"/>
              <a:cs typeface="Arial" pitchFamily="34" charset="0"/>
              <a:sym typeface="Gotham Bold" charset="0"/>
            </a:endParaRPr>
          </a:p>
          <a:p>
            <a:pPr defTabSz="650276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900" dirty="0">
              <a:solidFill>
                <a:srgbClr val="FDA531"/>
              </a:solidFill>
              <a:ea typeface="Gotham Bold" charset="0"/>
              <a:cs typeface="Arial" pitchFamily="34" charset="0"/>
              <a:sym typeface="Gotham Bold" charset="0"/>
            </a:endParaRPr>
          </a:p>
          <a:p>
            <a:pPr defTabSz="650276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900" dirty="0">
              <a:solidFill>
                <a:srgbClr val="FDA531"/>
              </a:solidFill>
              <a:ea typeface="Gotham Bold" charset="0"/>
              <a:cs typeface="Arial" pitchFamily="34" charset="0"/>
              <a:sym typeface="Gotham Bold" charset="0"/>
            </a:endParaRPr>
          </a:p>
        </p:txBody>
      </p:sp>
      <p:sp>
        <p:nvSpPr>
          <p:cNvPr id="15" name="Rectangle 8"/>
          <p:cNvSpPr>
            <a:spLocks/>
          </p:cNvSpPr>
          <p:nvPr/>
        </p:nvSpPr>
        <p:spPr bwMode="auto">
          <a:xfrm>
            <a:off x="1939925" y="8270875"/>
            <a:ext cx="10785475" cy="546100"/>
          </a:xfrm>
          <a:prstGeom prst="rect">
            <a:avLst/>
          </a:prstGeom>
          <a:noFill/>
          <a:ln w="12700" cap="rnd">
            <a:noFill/>
            <a:round/>
            <a:headEnd type="none" w="med" len="med"/>
            <a:tailEnd type="none" w="med" len="med"/>
          </a:ln>
          <a:effectLst>
            <a:outerShdw blurRad="127000" dist="63500" dir="2700000" algn="ctr" rotWithShape="0">
              <a:schemeClr val="tx1">
                <a:alpha val="43000"/>
              </a:schemeClr>
            </a:outerShdw>
          </a:effectLst>
        </p:spPr>
        <p:txBody>
          <a:bodyPr lIns="38123" tIns="38123" rIns="38123" bIns="38123"/>
          <a:lstStyle/>
          <a:p>
            <a:pPr marL="342900" indent="-342900" defTabSz="650276" fontAlgn="auto">
              <a:spcBef>
                <a:spcPts val="0"/>
              </a:spcBef>
              <a:spcAft>
                <a:spcPts val="0"/>
              </a:spcAft>
              <a:buClr>
                <a:srgbClr val="F79646"/>
              </a:buClr>
              <a:buSzPct val="100000"/>
              <a:buFont typeface="Arial" charset="0"/>
              <a:buChar char="•"/>
              <a:defRPr/>
            </a:pPr>
            <a:r>
              <a:rPr lang="en-US" dirty="0">
                <a:solidFill>
                  <a:srgbClr val="FFFFFF"/>
                </a:solidFill>
                <a:ea typeface="Gotham Book" charset="0"/>
                <a:cs typeface="Arial" pitchFamily="34" charset="0"/>
                <a:sym typeface="Calibri" charset="0"/>
              </a:rPr>
              <a:t>Fully funded by local sources</a:t>
            </a:r>
          </a:p>
          <a:p>
            <a:pPr marL="234950" indent="-234950" defTabSz="650276" fontAlgn="auto">
              <a:spcBef>
                <a:spcPts val="0"/>
              </a:spcBef>
              <a:spcAft>
                <a:spcPts val="0"/>
              </a:spcAft>
              <a:buClr>
                <a:srgbClr val="F79646"/>
              </a:buClr>
              <a:buSzPct val="100000"/>
              <a:defRPr/>
            </a:pPr>
            <a:endParaRPr lang="en-US" dirty="0">
              <a:solidFill>
                <a:srgbClr val="FFFFFF"/>
              </a:solidFill>
              <a:ea typeface="Gotham Book" charset="0"/>
              <a:cs typeface="Arial" pitchFamily="34" charset="0"/>
              <a:sym typeface="Calibri" charset="0"/>
            </a:endParaRPr>
          </a:p>
          <a:p>
            <a:pPr marL="884238" lvl="1" indent="-234950" defTabSz="650276" fontAlgn="auto">
              <a:spcBef>
                <a:spcPts val="0"/>
              </a:spcBef>
              <a:spcAft>
                <a:spcPts val="0"/>
              </a:spcAft>
              <a:buClr>
                <a:srgbClr val="F79646"/>
              </a:buClr>
              <a:buSzPct val="100000"/>
              <a:defRPr/>
            </a:pPr>
            <a:endParaRPr lang="en-US" dirty="0">
              <a:solidFill>
                <a:srgbClr val="FFFFFF"/>
              </a:solidFill>
              <a:ea typeface="Gotham Book" charset="0"/>
              <a:cs typeface="Arial" pitchFamily="34" charset="0"/>
              <a:sym typeface="Calibri" charset="0"/>
            </a:endParaRPr>
          </a:p>
          <a:p>
            <a:pPr defTabSz="650276" fontAlgn="auto">
              <a:spcBef>
                <a:spcPts val="0"/>
              </a:spcBef>
              <a:spcAft>
                <a:spcPts val="0"/>
              </a:spcAft>
              <a:buClr>
                <a:srgbClr val="F79646"/>
              </a:buClr>
              <a:buSzPct val="100000"/>
              <a:buFont typeface="Arial" charset="0"/>
              <a:buChar char="•"/>
              <a:defRPr/>
            </a:pPr>
            <a:endParaRPr lang="en-US" sz="2500" dirty="0">
              <a:solidFill>
                <a:srgbClr val="FFFFFF"/>
              </a:solidFill>
              <a:ea typeface="Lucida Grande" charset="0"/>
              <a:cs typeface="Arial" pitchFamily="34" charset="0"/>
              <a:sym typeface="Gotham Book" charset="0"/>
            </a:endParaRPr>
          </a:p>
          <a:p>
            <a:pPr marL="234950" indent="-234950" defTabSz="650276" fontAlgn="auto">
              <a:spcBef>
                <a:spcPts val="0"/>
              </a:spcBef>
              <a:spcAft>
                <a:spcPts val="0"/>
              </a:spcAft>
              <a:buClr>
                <a:srgbClr val="F79646"/>
              </a:buClr>
              <a:buSzPct val="100000"/>
              <a:defRPr/>
            </a:pPr>
            <a:endParaRPr lang="en-US" sz="2500" dirty="0">
              <a:solidFill>
                <a:srgbClr val="FFFFFF"/>
              </a:solidFill>
              <a:ea typeface="Gotham Book" charset="0"/>
              <a:cs typeface="Arial" pitchFamily="34" charset="0"/>
              <a:sym typeface="Gotham Book" charset="0"/>
            </a:endParaRPr>
          </a:p>
          <a:p>
            <a:pPr defTabSz="650276" fontAlgn="auto">
              <a:spcBef>
                <a:spcPts val="0"/>
              </a:spcBef>
              <a:spcAft>
                <a:spcPts val="0"/>
              </a:spcAft>
              <a:buClr>
                <a:srgbClr val="F79646"/>
              </a:buClr>
              <a:buSzPct val="100000"/>
              <a:defRPr/>
            </a:pPr>
            <a:endParaRPr lang="en-US" dirty="0">
              <a:solidFill>
                <a:srgbClr val="FFFFFF"/>
              </a:solidFill>
              <a:ea typeface="Lucida Grande" charset="0"/>
              <a:cs typeface="Arial" pitchFamily="34" charset="0"/>
              <a:sym typeface="Gotham Book" charset="0"/>
            </a:endParaRPr>
          </a:p>
        </p:txBody>
      </p:sp>
      <p:sp>
        <p:nvSpPr>
          <p:cNvPr id="16" name="Rectangle 7"/>
          <p:cNvSpPr>
            <a:spLocks/>
          </p:cNvSpPr>
          <p:nvPr/>
        </p:nvSpPr>
        <p:spPr bwMode="auto">
          <a:xfrm>
            <a:off x="717550" y="1709738"/>
            <a:ext cx="10793413" cy="708025"/>
          </a:xfrm>
          <a:prstGeom prst="rect">
            <a:avLst/>
          </a:prstGeom>
          <a:noFill/>
          <a:ln w="12700" cap="rnd">
            <a:noFill/>
            <a:round/>
            <a:headEnd type="none" w="med" len="med"/>
            <a:tailEnd type="none" w="med" len="med"/>
          </a:ln>
          <a:effectLst>
            <a:outerShdw blurRad="127000" dist="63500" dir="2700000" algn="ctr" rotWithShape="0">
              <a:schemeClr val="tx1">
                <a:alpha val="43000"/>
              </a:schemeClr>
            </a:outerShdw>
          </a:effectLst>
        </p:spPr>
        <p:txBody>
          <a:bodyPr lIns="38123" tIns="38123" rIns="38123" bIns="38123"/>
          <a:lstStyle/>
          <a:p>
            <a:pPr defTabSz="65027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>
                <a:solidFill>
                  <a:srgbClr val="FDA531"/>
                </a:solidFill>
                <a:ea typeface="Gotham Bold" charset="0"/>
                <a:cs typeface="Arial" pitchFamily="34" charset="0"/>
                <a:sym typeface="Gotham Bold" charset="0"/>
              </a:rPr>
              <a:t>ARC Capital Cost - $676 million</a:t>
            </a:r>
          </a:p>
          <a:p>
            <a:pPr defTabSz="650276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900" dirty="0">
              <a:solidFill>
                <a:srgbClr val="FDA531"/>
              </a:solidFill>
              <a:ea typeface="Gotham Bold" charset="0"/>
              <a:cs typeface="Arial" pitchFamily="34" charset="0"/>
              <a:sym typeface="Gotham Bold" charset="0"/>
            </a:endParaRPr>
          </a:p>
          <a:p>
            <a:pPr defTabSz="650276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900" dirty="0">
              <a:solidFill>
                <a:srgbClr val="FDA531"/>
              </a:solidFill>
              <a:ea typeface="Gotham Bold" charset="0"/>
              <a:cs typeface="Arial" pitchFamily="34" charset="0"/>
              <a:sym typeface="Gotham Bold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700" y="-1588"/>
            <a:ext cx="13038138" cy="9774238"/>
          </a:xfrm>
          <a:prstGeom prst="rect">
            <a:avLst/>
          </a:prstGeom>
          <a:noFill/>
          <a:ln w="12700" cap="rnd">
            <a:noFill/>
            <a:round/>
            <a:headEnd/>
            <a:tailEnd/>
          </a:ln>
        </p:spPr>
      </p:pic>
      <p:sp>
        <p:nvSpPr>
          <p:cNvPr id="27651" name="Rectangle 2"/>
          <p:cNvSpPr>
            <a:spLocks/>
          </p:cNvSpPr>
          <p:nvPr/>
        </p:nvSpPr>
        <p:spPr bwMode="auto">
          <a:xfrm>
            <a:off x="2084388" y="206375"/>
            <a:ext cx="2192337" cy="754063"/>
          </a:xfrm>
          <a:prstGeom prst="rect">
            <a:avLst/>
          </a:prstGeom>
          <a:noFill/>
          <a:ln w="12700" cap="rnd">
            <a:noFill/>
            <a:round/>
            <a:headEnd/>
            <a:tailEnd/>
          </a:ln>
        </p:spPr>
        <p:txBody>
          <a:bodyPr wrap="none" lIns="38123" tIns="38123" rIns="38123" bIns="38123">
            <a:spAutoFit/>
          </a:bodyPr>
          <a:lstStyle/>
          <a:p>
            <a:pPr>
              <a:defRPr/>
            </a:pPr>
            <a:r>
              <a:rPr lang="en-US" sz="4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Yanone Kaffeesatz Regular" pitchFamily="50" charset="0"/>
                <a:cs typeface="Yanone Kaffeesatz Regular" pitchFamily="50" charset="0"/>
                <a:sym typeface="Yanone Kaffeesatz Regular" pitchFamily="50" charset="0"/>
              </a:rPr>
              <a:t>Schedule</a:t>
            </a:r>
          </a:p>
        </p:txBody>
      </p:sp>
      <p:sp>
        <p:nvSpPr>
          <p:cNvPr id="12292" name="Rectangle 3"/>
          <p:cNvSpPr>
            <a:spLocks/>
          </p:cNvSpPr>
          <p:nvPr/>
        </p:nvSpPr>
        <p:spPr bwMode="auto">
          <a:xfrm>
            <a:off x="742950" y="1905000"/>
            <a:ext cx="2555875" cy="763588"/>
          </a:xfrm>
          <a:prstGeom prst="rect">
            <a:avLst/>
          </a:prstGeom>
          <a:noFill/>
          <a:ln w="12700" cap="rnd">
            <a:noFill/>
            <a:round/>
            <a:headEnd/>
            <a:tailEnd/>
          </a:ln>
        </p:spPr>
        <p:txBody>
          <a:bodyPr lIns="38123" tIns="38123" rIns="38123" bIns="38123"/>
          <a:lstStyle/>
          <a:p>
            <a:pPr>
              <a:lnSpc>
                <a:spcPct val="130000"/>
              </a:lnSpc>
            </a:pPr>
            <a:r>
              <a:rPr lang="en-US" sz="2900">
                <a:solidFill>
                  <a:srgbClr val="3F3F3F"/>
                </a:solidFill>
                <a:ea typeface="Gotham Medium"/>
                <a:cs typeface="Arial" pitchFamily="34" charset="0"/>
                <a:sym typeface="Gotham Medium"/>
              </a:rPr>
              <a:t>UNDERWAY</a:t>
            </a:r>
            <a:endParaRPr lang="en-US" sz="2900">
              <a:solidFill>
                <a:srgbClr val="3F3F3F"/>
              </a:solidFill>
              <a:ea typeface="Lucida Grande"/>
              <a:cs typeface="Arial" pitchFamily="34" charset="0"/>
              <a:sym typeface="Gotham Medium"/>
            </a:endParaRPr>
          </a:p>
          <a:p>
            <a:pPr>
              <a:lnSpc>
                <a:spcPct val="130000"/>
              </a:lnSpc>
            </a:pPr>
            <a:endParaRPr lang="en-US" sz="2900">
              <a:solidFill>
                <a:srgbClr val="3F3F3F"/>
              </a:solidFill>
              <a:latin typeface="Gotham Medium"/>
              <a:ea typeface="Lucida Grande"/>
              <a:cs typeface="Lucida Grande"/>
              <a:sym typeface="Gotham Medium"/>
            </a:endParaRPr>
          </a:p>
          <a:p>
            <a:pPr>
              <a:lnSpc>
                <a:spcPct val="130000"/>
              </a:lnSpc>
            </a:pPr>
            <a:endParaRPr lang="en-US" sz="2900">
              <a:solidFill>
                <a:srgbClr val="3F3F3F"/>
              </a:solidFill>
              <a:latin typeface="Gotham Medium"/>
              <a:ea typeface="Lucida Grande"/>
              <a:cs typeface="Lucida Grande"/>
              <a:sym typeface="Gotham Medium"/>
            </a:endParaRPr>
          </a:p>
          <a:p>
            <a:pPr>
              <a:lnSpc>
                <a:spcPct val="130000"/>
              </a:lnSpc>
            </a:pPr>
            <a:endParaRPr lang="en-US" sz="2900">
              <a:solidFill>
                <a:srgbClr val="3F3F3F"/>
              </a:solidFill>
              <a:latin typeface="Gotham Medium"/>
              <a:ea typeface="Lucida Grande"/>
              <a:cs typeface="Lucida Grande"/>
              <a:sym typeface="Gotham Medium"/>
            </a:endParaRPr>
          </a:p>
          <a:p>
            <a:pPr>
              <a:lnSpc>
                <a:spcPct val="130000"/>
              </a:lnSpc>
            </a:pPr>
            <a:endParaRPr lang="en-US" sz="2900">
              <a:solidFill>
                <a:srgbClr val="3F3F3F"/>
              </a:solidFill>
              <a:latin typeface="Gotham Medium"/>
              <a:ea typeface="Lucida Grande"/>
              <a:cs typeface="Lucida Grande"/>
              <a:sym typeface="Gotham Medium"/>
            </a:endParaRPr>
          </a:p>
        </p:txBody>
      </p:sp>
      <p:sp>
        <p:nvSpPr>
          <p:cNvPr id="12293" name="Rectangle 4"/>
          <p:cNvSpPr>
            <a:spLocks/>
          </p:cNvSpPr>
          <p:nvPr/>
        </p:nvSpPr>
        <p:spPr bwMode="auto">
          <a:xfrm>
            <a:off x="4067175" y="1397000"/>
            <a:ext cx="8682038" cy="5919788"/>
          </a:xfrm>
          <a:prstGeom prst="rect">
            <a:avLst/>
          </a:prstGeom>
          <a:noFill/>
          <a:ln w="12700" cap="rnd">
            <a:noFill/>
            <a:round/>
            <a:headEnd/>
            <a:tailEnd/>
          </a:ln>
        </p:spPr>
        <p:txBody>
          <a:bodyPr lIns="38123" tIns="38123" rIns="38123" bIns="38123"/>
          <a:lstStyle/>
          <a:p>
            <a:pPr>
              <a:lnSpc>
                <a:spcPct val="130000"/>
              </a:lnSpc>
              <a:tabLst>
                <a:tab pos="833438" algn="l"/>
              </a:tabLst>
            </a:pPr>
            <a:r>
              <a:rPr lang="en-US" sz="2900" dirty="0" smtClean="0">
                <a:solidFill>
                  <a:srgbClr val="3F3F3F"/>
                </a:solidFill>
                <a:ea typeface="Gotham Book"/>
                <a:cs typeface="Arial" pitchFamily="34" charset="0"/>
                <a:sym typeface="Gotham Book"/>
              </a:rPr>
              <a:t>AA/Environmental </a:t>
            </a:r>
            <a:r>
              <a:rPr lang="en-US" sz="2900" dirty="0">
                <a:solidFill>
                  <a:srgbClr val="3F3F3F"/>
                </a:solidFill>
                <a:ea typeface="Gotham Book"/>
                <a:cs typeface="Arial" pitchFamily="34" charset="0"/>
                <a:sym typeface="Gotham Book"/>
              </a:rPr>
              <a:t>Clearance/Conceptual Engineering</a:t>
            </a:r>
            <a:endParaRPr lang="en-US" dirty="0">
              <a:ea typeface="Calibri" pitchFamily="34" charset="0"/>
              <a:cs typeface="Arial" pitchFamily="34" charset="0"/>
              <a:sym typeface="Calibri" pitchFamily="34" charset="0"/>
            </a:endParaRPr>
          </a:p>
          <a:p>
            <a:pPr>
              <a:lnSpc>
                <a:spcPct val="130000"/>
              </a:lnSpc>
              <a:tabLst>
                <a:tab pos="833438" algn="l"/>
              </a:tabLst>
            </a:pPr>
            <a:endParaRPr lang="en-US" sz="2900" dirty="0">
              <a:solidFill>
                <a:srgbClr val="3F3F3F"/>
              </a:solidFill>
              <a:ea typeface="Lucida Grande"/>
              <a:cs typeface="Arial" pitchFamily="34" charset="0"/>
              <a:sym typeface="Gotham Book"/>
            </a:endParaRPr>
          </a:p>
          <a:p>
            <a:pPr>
              <a:lnSpc>
                <a:spcPct val="140000"/>
              </a:lnSpc>
              <a:tabLst>
                <a:tab pos="833438" algn="l"/>
              </a:tabLst>
            </a:pPr>
            <a:r>
              <a:rPr lang="en-US" sz="2900" dirty="0">
                <a:solidFill>
                  <a:srgbClr val="3F3F3F"/>
                </a:solidFill>
                <a:ea typeface="Gotham Book"/>
                <a:cs typeface="Arial" pitchFamily="34" charset="0"/>
                <a:sym typeface="Gotham Book"/>
              </a:rPr>
              <a:t>Preliminary Engineering Begins</a:t>
            </a:r>
            <a:endParaRPr lang="en-US" dirty="0">
              <a:ea typeface="Calibri" pitchFamily="34" charset="0"/>
              <a:cs typeface="Arial" pitchFamily="34" charset="0"/>
              <a:sym typeface="Calibri" pitchFamily="34" charset="0"/>
            </a:endParaRPr>
          </a:p>
          <a:p>
            <a:pPr>
              <a:lnSpc>
                <a:spcPct val="130000"/>
              </a:lnSpc>
              <a:tabLst>
                <a:tab pos="833438" algn="l"/>
              </a:tabLst>
            </a:pPr>
            <a:endParaRPr lang="en-US" sz="2900" dirty="0">
              <a:solidFill>
                <a:srgbClr val="3F3F3F"/>
              </a:solidFill>
              <a:ea typeface="Lucida Grande"/>
              <a:cs typeface="Arial" pitchFamily="34" charset="0"/>
              <a:sym typeface="Gotham Book"/>
            </a:endParaRPr>
          </a:p>
          <a:p>
            <a:pPr>
              <a:lnSpc>
                <a:spcPct val="165000"/>
              </a:lnSpc>
              <a:tabLst>
                <a:tab pos="833438" algn="l"/>
              </a:tabLst>
            </a:pPr>
            <a:r>
              <a:rPr lang="en-US" sz="2900" dirty="0">
                <a:solidFill>
                  <a:srgbClr val="3F3F3F"/>
                </a:solidFill>
                <a:ea typeface="Gotham Book"/>
                <a:cs typeface="Arial" pitchFamily="34" charset="0"/>
                <a:sym typeface="Gotham Book"/>
              </a:rPr>
              <a:t>Environmental Document Complete</a:t>
            </a:r>
            <a:endParaRPr lang="en-US" dirty="0">
              <a:ea typeface="Calibri" pitchFamily="34" charset="0"/>
              <a:cs typeface="Arial" pitchFamily="34" charset="0"/>
              <a:sym typeface="Calibri" pitchFamily="34" charset="0"/>
            </a:endParaRPr>
          </a:p>
          <a:p>
            <a:pPr>
              <a:lnSpc>
                <a:spcPct val="130000"/>
              </a:lnSpc>
              <a:tabLst>
                <a:tab pos="833438" algn="l"/>
              </a:tabLst>
            </a:pPr>
            <a:endParaRPr lang="en-US" dirty="0">
              <a:ea typeface="Calibri" pitchFamily="34" charset="0"/>
              <a:cs typeface="Arial" pitchFamily="34" charset="0"/>
              <a:sym typeface="Calibri" pitchFamily="34" charset="0"/>
            </a:endParaRPr>
          </a:p>
          <a:p>
            <a:pPr>
              <a:lnSpc>
                <a:spcPct val="210000"/>
              </a:lnSpc>
              <a:tabLst>
                <a:tab pos="833438" algn="l"/>
              </a:tabLst>
            </a:pPr>
            <a:r>
              <a:rPr lang="en-US" sz="2900" dirty="0">
                <a:solidFill>
                  <a:srgbClr val="3F3F3F"/>
                </a:solidFill>
                <a:ea typeface="Gotham Book"/>
                <a:cs typeface="Arial" pitchFamily="34" charset="0"/>
                <a:sym typeface="Gotham Book"/>
              </a:rPr>
              <a:t>Final </a:t>
            </a:r>
            <a:r>
              <a:rPr lang="en-US" sz="2900" dirty="0" smtClean="0">
                <a:solidFill>
                  <a:srgbClr val="3F3F3F"/>
                </a:solidFill>
                <a:ea typeface="Gotham Book"/>
                <a:cs typeface="Arial" pitchFamily="34" charset="0"/>
                <a:sym typeface="Gotham Book"/>
              </a:rPr>
              <a:t>Design/Construction</a:t>
            </a:r>
            <a:endParaRPr lang="en-US" dirty="0">
              <a:ea typeface="Calibri" pitchFamily="34" charset="0"/>
              <a:cs typeface="Arial" pitchFamily="34" charset="0"/>
              <a:sym typeface="Calibri" pitchFamily="34" charset="0"/>
            </a:endParaRPr>
          </a:p>
          <a:p>
            <a:pPr>
              <a:lnSpc>
                <a:spcPct val="130000"/>
              </a:lnSpc>
              <a:tabLst>
                <a:tab pos="833438" algn="l"/>
              </a:tabLst>
            </a:pPr>
            <a:endParaRPr lang="en-US" sz="2900" dirty="0">
              <a:solidFill>
                <a:srgbClr val="3F3F3F"/>
              </a:solidFill>
              <a:ea typeface="Lucida Grande"/>
              <a:cs typeface="Arial" pitchFamily="34" charset="0"/>
              <a:sym typeface="Gotham Book"/>
            </a:endParaRPr>
          </a:p>
          <a:p>
            <a:pPr>
              <a:lnSpc>
                <a:spcPct val="210000"/>
              </a:lnSpc>
              <a:tabLst>
                <a:tab pos="833438" algn="l"/>
              </a:tabLst>
            </a:pPr>
            <a:r>
              <a:rPr lang="en-US" sz="2900" dirty="0">
                <a:solidFill>
                  <a:srgbClr val="3F3F3F"/>
                </a:solidFill>
                <a:ea typeface="Gotham Book"/>
                <a:cs typeface="Arial" pitchFamily="34" charset="0"/>
                <a:sym typeface="Gotham Book"/>
              </a:rPr>
              <a:t>Construction Complete</a:t>
            </a:r>
          </a:p>
        </p:txBody>
      </p:sp>
      <p:sp>
        <p:nvSpPr>
          <p:cNvPr id="12294" name="Line 5"/>
          <p:cNvSpPr>
            <a:spLocks noChangeShapeType="1"/>
          </p:cNvSpPr>
          <p:nvPr/>
        </p:nvSpPr>
        <p:spPr bwMode="auto">
          <a:xfrm rot="10800000">
            <a:off x="698500" y="4192588"/>
            <a:ext cx="11504613" cy="0"/>
          </a:xfrm>
          <a:prstGeom prst="line">
            <a:avLst/>
          </a:prstGeom>
          <a:noFill/>
          <a:ln w="9525">
            <a:solidFill>
              <a:srgbClr val="595959"/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12295" name="Line 6"/>
          <p:cNvSpPr>
            <a:spLocks noChangeShapeType="1"/>
          </p:cNvSpPr>
          <p:nvPr/>
        </p:nvSpPr>
        <p:spPr bwMode="auto">
          <a:xfrm flipH="1">
            <a:off x="685800" y="3048000"/>
            <a:ext cx="11517313" cy="26988"/>
          </a:xfrm>
          <a:prstGeom prst="line">
            <a:avLst/>
          </a:prstGeom>
          <a:noFill/>
          <a:ln w="9525">
            <a:solidFill>
              <a:srgbClr val="595959"/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12296" name="Line 7"/>
          <p:cNvSpPr>
            <a:spLocks noChangeShapeType="1"/>
          </p:cNvSpPr>
          <p:nvPr/>
        </p:nvSpPr>
        <p:spPr bwMode="auto">
          <a:xfrm rot="10800000">
            <a:off x="698500" y="5462588"/>
            <a:ext cx="11428413" cy="0"/>
          </a:xfrm>
          <a:prstGeom prst="line">
            <a:avLst/>
          </a:prstGeom>
          <a:noFill/>
          <a:ln w="9525">
            <a:solidFill>
              <a:srgbClr val="595959"/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12297" name="Line 8"/>
          <p:cNvSpPr>
            <a:spLocks noChangeShapeType="1"/>
          </p:cNvSpPr>
          <p:nvPr/>
        </p:nvSpPr>
        <p:spPr bwMode="auto">
          <a:xfrm rot="10800000">
            <a:off x="701675" y="6884988"/>
            <a:ext cx="11387138" cy="0"/>
          </a:xfrm>
          <a:prstGeom prst="line">
            <a:avLst/>
          </a:prstGeom>
          <a:noFill/>
          <a:ln w="9525">
            <a:solidFill>
              <a:srgbClr val="595959"/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12298" name="TextBox 9"/>
          <p:cNvSpPr txBox="1">
            <a:spLocks noChangeArrowheads="1"/>
          </p:cNvSpPr>
          <p:nvPr/>
        </p:nvSpPr>
        <p:spPr bwMode="auto">
          <a:xfrm>
            <a:off x="781050" y="3201988"/>
            <a:ext cx="10953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95" tIns="45747" rIns="91495" bIns="45747">
            <a:spAutoFit/>
          </a:bodyPr>
          <a:lstStyle/>
          <a:p>
            <a:r>
              <a:rPr lang="en-US" sz="3200">
                <a:solidFill>
                  <a:srgbClr val="3F3F3F"/>
                </a:solidFill>
                <a:ea typeface="Gotham Medium"/>
                <a:cs typeface="Arial" pitchFamily="34" charset="0"/>
                <a:sym typeface="Gotham Medium"/>
              </a:rPr>
              <a:t>2013</a:t>
            </a:r>
            <a:endParaRPr lang="en-US" sz="3200">
              <a:ea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12299" name="TextBox 10"/>
          <p:cNvSpPr txBox="1">
            <a:spLocks noChangeArrowheads="1"/>
          </p:cNvSpPr>
          <p:nvPr/>
        </p:nvSpPr>
        <p:spPr bwMode="auto">
          <a:xfrm>
            <a:off x="781050" y="4476750"/>
            <a:ext cx="10953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95" tIns="45747" rIns="91495" bIns="45747">
            <a:spAutoFit/>
          </a:bodyPr>
          <a:lstStyle/>
          <a:p>
            <a:r>
              <a:rPr lang="en-US" sz="3200">
                <a:solidFill>
                  <a:srgbClr val="3F3F3F"/>
                </a:solidFill>
                <a:ea typeface="Gotham Medium"/>
                <a:cs typeface="Arial" pitchFamily="34" charset="0"/>
                <a:sym typeface="Gotham Medium"/>
              </a:rPr>
              <a:t>2014</a:t>
            </a:r>
            <a:endParaRPr lang="en-US" sz="3200">
              <a:ea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12300" name="TextBox 11"/>
          <p:cNvSpPr txBox="1">
            <a:spLocks noChangeArrowheads="1"/>
          </p:cNvSpPr>
          <p:nvPr/>
        </p:nvSpPr>
        <p:spPr bwMode="auto">
          <a:xfrm>
            <a:off x="723900" y="5792788"/>
            <a:ext cx="1914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95" tIns="45747" rIns="91495" bIns="45747">
            <a:spAutoFit/>
          </a:bodyPr>
          <a:lstStyle/>
          <a:p>
            <a:r>
              <a:rPr lang="en-US" sz="3200">
                <a:solidFill>
                  <a:srgbClr val="3F3F3F"/>
                </a:solidFill>
                <a:ea typeface="Gotham Medium"/>
                <a:cs typeface="Arial" pitchFamily="34" charset="0"/>
                <a:sym typeface="Gotham Medium"/>
              </a:rPr>
              <a:t>2014 - 18</a:t>
            </a:r>
            <a:endParaRPr lang="en-US" sz="3200">
              <a:ea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12301" name="TextBox 12"/>
          <p:cNvSpPr txBox="1">
            <a:spLocks noChangeArrowheads="1"/>
          </p:cNvSpPr>
          <p:nvPr/>
        </p:nvSpPr>
        <p:spPr bwMode="auto">
          <a:xfrm>
            <a:off x="781050" y="7394575"/>
            <a:ext cx="10953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95" tIns="45747" rIns="91495" bIns="45747">
            <a:spAutoFit/>
          </a:bodyPr>
          <a:lstStyle/>
          <a:p>
            <a:r>
              <a:rPr lang="en-US" sz="3200">
                <a:solidFill>
                  <a:srgbClr val="3F3F3F"/>
                </a:solidFill>
                <a:ea typeface="Gotham Medium"/>
                <a:cs typeface="Arial" pitchFamily="34" charset="0"/>
                <a:sym typeface="Gotham Medium"/>
              </a:rPr>
              <a:t>2018</a:t>
            </a:r>
            <a:endParaRPr lang="en-US" sz="3200">
              <a:ea typeface="Calibri" pitchFamily="34" charset="0"/>
              <a:cs typeface="Arial" pitchFamily="34" charset="0"/>
              <a:sym typeface="Calibri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Aconnext.010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813" y="12700"/>
            <a:ext cx="12992100" cy="975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14525" y="5954713"/>
            <a:ext cx="9567863" cy="147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PT Theme">
  <a:themeElements>
    <a:clrScheme name="Custom Design 4">
      <a:dk1>
        <a:srgbClr val="000000"/>
      </a:dk1>
      <a:lt1>
        <a:srgbClr val="DEF6F1"/>
      </a:lt1>
      <a:dk2>
        <a:srgbClr val="000000"/>
      </a:dk2>
      <a:lt2>
        <a:srgbClr val="969696"/>
      </a:lt2>
      <a:accent1>
        <a:srgbClr val="FFFFFF"/>
      </a:accent1>
      <a:accent2>
        <a:srgbClr val="8DC6FF"/>
      </a:accent2>
      <a:accent3>
        <a:srgbClr val="ECFAF7"/>
      </a:accent3>
      <a:accent4>
        <a:srgbClr val="000000"/>
      </a:accent4>
      <a:accent5>
        <a:srgbClr val="FFFFFF"/>
      </a:accent5>
      <a:accent6>
        <a:srgbClr val="7FB3E7"/>
      </a:accent6>
      <a:hlink>
        <a:srgbClr val="0066CC"/>
      </a:hlink>
      <a:folHlink>
        <a:srgbClr val="00A800"/>
      </a:folHlink>
    </a:clrScheme>
    <a:fontScheme name="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rgbClr val="663300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rgbClr val="663300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6434</TotalTime>
  <Words>393</Words>
  <Application>Microsoft Office PowerPoint</Application>
  <PresentationFormat>Custom</PresentationFormat>
  <Paragraphs>111</Paragraphs>
  <Slides>10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2" baseType="lpstr">
      <vt:lpstr>Office Theme</vt:lpstr>
      <vt:lpstr>PT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 Lamb</dc:creator>
  <cp:lastModifiedBy>vanessa mendoza</cp:lastModifiedBy>
  <cp:revision>409</cp:revision>
  <cp:lastPrinted>2011-02-16T04:04:16Z</cp:lastPrinted>
  <dcterms:created xsi:type="dcterms:W3CDTF">2011-02-21T21:25:14Z</dcterms:created>
  <dcterms:modified xsi:type="dcterms:W3CDTF">2011-09-12T22:42:46Z</dcterms:modified>
</cp:coreProperties>
</file>